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9" r:id="rId4"/>
    <p:sldId id="258"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3151D-3C6B-4567-AABD-5648AA0FF7A3}" v="18" dt="2022-04-05T15:32:51.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illigan" userId="e8b6c68a2f582685" providerId="LiveId" clId="{0F73151D-3C6B-4567-AABD-5648AA0FF7A3}"/>
    <pc:docChg chg="undo custSel addSld modSld sldOrd">
      <pc:chgData name="David Milligan" userId="e8b6c68a2f582685" providerId="LiveId" clId="{0F73151D-3C6B-4567-AABD-5648AA0FF7A3}" dt="2022-04-05T15:32:51.651" v="1207"/>
      <pc:docMkLst>
        <pc:docMk/>
      </pc:docMkLst>
      <pc:sldChg chg="addSp modSp mod setBg">
        <pc:chgData name="David Milligan" userId="e8b6c68a2f582685" providerId="LiveId" clId="{0F73151D-3C6B-4567-AABD-5648AA0FF7A3}" dt="2022-04-05T14:32:41.453" v="35" actId="255"/>
        <pc:sldMkLst>
          <pc:docMk/>
          <pc:sldMk cId="3617088821" sldId="257"/>
        </pc:sldMkLst>
        <pc:spChg chg="mod">
          <ac:chgData name="David Milligan" userId="e8b6c68a2f582685" providerId="LiveId" clId="{0F73151D-3C6B-4567-AABD-5648AA0FF7A3}" dt="2022-04-05T14:32:17.736" v="33" actId="14100"/>
          <ac:spMkLst>
            <pc:docMk/>
            <pc:sldMk cId="3617088821" sldId="257"/>
            <ac:spMk id="2" creationId="{9C5DC317-2545-434A-8525-CE260EE1B8FB}"/>
          </ac:spMkLst>
        </pc:spChg>
        <pc:spChg chg="mod">
          <ac:chgData name="David Milligan" userId="e8b6c68a2f582685" providerId="LiveId" clId="{0F73151D-3C6B-4567-AABD-5648AA0FF7A3}" dt="2022-04-05T14:32:41.453" v="35" actId="255"/>
          <ac:spMkLst>
            <pc:docMk/>
            <pc:sldMk cId="3617088821" sldId="257"/>
            <ac:spMk id="3" creationId="{7C7BCD89-6704-4578-917A-BF30AE62DBFB}"/>
          </ac:spMkLst>
        </pc:spChg>
        <pc:spChg chg="mod">
          <ac:chgData name="David Milligan" userId="e8b6c68a2f582685" providerId="LiveId" clId="{0F73151D-3C6B-4567-AABD-5648AA0FF7A3}" dt="2022-04-05T14:31:53.304" v="29" actId="26606"/>
          <ac:spMkLst>
            <pc:docMk/>
            <pc:sldMk cId="3617088821" sldId="257"/>
            <ac:spMk id="8" creationId="{0BDA45D0-9DFB-4106-A889-6FE4147906C1}"/>
          </ac:spMkLst>
        </pc:spChg>
        <pc:spChg chg="add">
          <ac:chgData name="David Milligan" userId="e8b6c68a2f582685" providerId="LiveId" clId="{0F73151D-3C6B-4567-AABD-5648AA0FF7A3}" dt="2022-04-05T14:31:53.304" v="29" actId="26606"/>
          <ac:spMkLst>
            <pc:docMk/>
            <pc:sldMk cId="3617088821" sldId="257"/>
            <ac:spMk id="13" creationId="{07322A9E-F1EC-405E-8971-BA906EFFCCB8}"/>
          </ac:spMkLst>
        </pc:spChg>
        <pc:spChg chg="add">
          <ac:chgData name="David Milligan" userId="e8b6c68a2f582685" providerId="LiveId" clId="{0F73151D-3C6B-4567-AABD-5648AA0FF7A3}" dt="2022-04-05T14:31:53.304" v="29" actId="26606"/>
          <ac:spMkLst>
            <pc:docMk/>
            <pc:sldMk cId="3617088821" sldId="257"/>
            <ac:spMk id="15" creationId="{A5704422-1118-4FD1-95AD-29A064EB80D9}"/>
          </ac:spMkLst>
        </pc:spChg>
        <pc:spChg chg="add">
          <ac:chgData name="David Milligan" userId="e8b6c68a2f582685" providerId="LiveId" clId="{0F73151D-3C6B-4567-AABD-5648AA0FF7A3}" dt="2022-04-05T14:31:53.304" v="29" actId="26606"/>
          <ac:spMkLst>
            <pc:docMk/>
            <pc:sldMk cId="3617088821" sldId="257"/>
            <ac:spMk id="17" creationId="{A88B2AAA-B805-498E-A9E6-98B885855498}"/>
          </ac:spMkLst>
        </pc:spChg>
        <pc:spChg chg="add">
          <ac:chgData name="David Milligan" userId="e8b6c68a2f582685" providerId="LiveId" clId="{0F73151D-3C6B-4567-AABD-5648AA0FF7A3}" dt="2022-04-05T14:31:53.304" v="29" actId="26606"/>
          <ac:spMkLst>
            <pc:docMk/>
            <pc:sldMk cId="3617088821" sldId="257"/>
            <ac:spMk id="19" creationId="{9B8051E0-19D7-43E1-BFD9-E6DBFEB3A3F1}"/>
          </ac:spMkLst>
        </pc:spChg>
        <pc:spChg chg="add">
          <ac:chgData name="David Milligan" userId="e8b6c68a2f582685" providerId="LiveId" clId="{0F73151D-3C6B-4567-AABD-5648AA0FF7A3}" dt="2022-04-05T14:31:53.304" v="29" actId="26606"/>
          <ac:spMkLst>
            <pc:docMk/>
            <pc:sldMk cId="3617088821" sldId="257"/>
            <ac:spMk id="21" creationId="{4EDB2B02-86A2-46F5-A4BE-B7D9B10411D6}"/>
          </ac:spMkLst>
        </pc:spChg>
        <pc:spChg chg="add">
          <ac:chgData name="David Milligan" userId="e8b6c68a2f582685" providerId="LiveId" clId="{0F73151D-3C6B-4567-AABD-5648AA0FF7A3}" dt="2022-04-05T14:31:53.304" v="29" actId="26606"/>
          <ac:spMkLst>
            <pc:docMk/>
            <pc:sldMk cId="3617088821" sldId="257"/>
            <ac:spMk id="23" creationId="{43954639-FB5D-41F4-9560-6F6DFE778425}"/>
          </ac:spMkLst>
        </pc:spChg>
        <pc:spChg chg="add">
          <ac:chgData name="David Milligan" userId="e8b6c68a2f582685" providerId="LiveId" clId="{0F73151D-3C6B-4567-AABD-5648AA0FF7A3}" dt="2022-04-05T14:31:53.304" v="29" actId="26606"/>
          <ac:spMkLst>
            <pc:docMk/>
            <pc:sldMk cId="3617088821" sldId="257"/>
            <ac:spMk id="25" creationId="{E898931C-0323-41FA-A036-20F818B1FF81}"/>
          </ac:spMkLst>
        </pc:spChg>
        <pc:spChg chg="add">
          <ac:chgData name="David Milligan" userId="e8b6c68a2f582685" providerId="LiveId" clId="{0F73151D-3C6B-4567-AABD-5648AA0FF7A3}" dt="2022-04-05T14:31:53.304" v="29" actId="26606"/>
          <ac:spMkLst>
            <pc:docMk/>
            <pc:sldMk cId="3617088821" sldId="257"/>
            <ac:spMk id="27" creationId="{89AFE9DD-0792-4B98-B4EB-97ACA17E6AA8}"/>
          </ac:spMkLst>
        </pc:spChg>
        <pc:spChg chg="add">
          <ac:chgData name="David Milligan" userId="e8b6c68a2f582685" providerId="LiveId" clId="{0F73151D-3C6B-4567-AABD-5648AA0FF7A3}" dt="2022-04-05T14:31:53.304" v="29" actId="26606"/>
          <ac:spMkLst>
            <pc:docMk/>
            <pc:sldMk cId="3617088821" sldId="257"/>
            <ac:spMk id="29" creationId="{3981F5C4-9AE1-404E-AF44-A4E6DB374F9D}"/>
          </ac:spMkLst>
        </pc:spChg>
        <pc:spChg chg="add">
          <ac:chgData name="David Milligan" userId="e8b6c68a2f582685" providerId="LiveId" clId="{0F73151D-3C6B-4567-AABD-5648AA0FF7A3}" dt="2022-04-05T14:31:53.304" v="29" actId="26606"/>
          <ac:spMkLst>
            <pc:docMk/>
            <pc:sldMk cId="3617088821" sldId="257"/>
            <ac:spMk id="31" creationId="{763C1781-8726-4FAC-8C45-FF40376BE409}"/>
          </ac:spMkLst>
        </pc:spChg>
        <pc:spChg chg="add">
          <ac:chgData name="David Milligan" userId="e8b6c68a2f582685" providerId="LiveId" clId="{0F73151D-3C6B-4567-AABD-5648AA0FF7A3}" dt="2022-04-05T14:31:53.304" v="29" actId="26606"/>
          <ac:spMkLst>
            <pc:docMk/>
            <pc:sldMk cId="3617088821" sldId="257"/>
            <ac:spMk id="33" creationId="{301491B5-56C7-43DC-A3D9-861EECCA056A}"/>
          </ac:spMkLst>
        </pc:spChg>
        <pc:spChg chg="add">
          <ac:chgData name="David Milligan" userId="e8b6c68a2f582685" providerId="LiveId" clId="{0F73151D-3C6B-4567-AABD-5648AA0FF7A3}" dt="2022-04-05T14:31:53.304" v="29" actId="26606"/>
          <ac:spMkLst>
            <pc:docMk/>
            <pc:sldMk cId="3617088821" sldId="257"/>
            <ac:spMk id="35" creationId="{237E2353-22DF-46E0-A200-FB30F8F394E2}"/>
          </ac:spMkLst>
        </pc:spChg>
        <pc:spChg chg="add">
          <ac:chgData name="David Milligan" userId="e8b6c68a2f582685" providerId="LiveId" clId="{0F73151D-3C6B-4567-AABD-5648AA0FF7A3}" dt="2022-04-05T14:31:53.304" v="29" actId="26606"/>
          <ac:spMkLst>
            <pc:docMk/>
            <pc:sldMk cId="3617088821" sldId="257"/>
            <ac:spMk id="37" creationId="{DD6138DB-057B-45F7-A5F4-E7BFDA20D02C}"/>
          </ac:spMkLst>
        </pc:spChg>
        <pc:spChg chg="add">
          <ac:chgData name="David Milligan" userId="e8b6c68a2f582685" providerId="LiveId" clId="{0F73151D-3C6B-4567-AABD-5648AA0FF7A3}" dt="2022-04-05T14:31:53.304" v="29" actId="26606"/>
          <ac:spMkLst>
            <pc:docMk/>
            <pc:sldMk cId="3617088821" sldId="257"/>
            <ac:spMk id="39" creationId="{79A54AB1-B64F-4843-BFAB-81CB74E66B65}"/>
          </ac:spMkLst>
        </pc:spChg>
        <pc:picChg chg="mod ord">
          <ac:chgData name="David Milligan" userId="e8b6c68a2f582685" providerId="LiveId" clId="{0F73151D-3C6B-4567-AABD-5648AA0FF7A3}" dt="2022-04-05T14:31:53.304" v="29" actId="26606"/>
          <ac:picMkLst>
            <pc:docMk/>
            <pc:sldMk cId="3617088821" sldId="257"/>
            <ac:picMk id="5" creationId="{5076BDC4-AEAF-4972-9B62-9C96FBE6B7B7}"/>
          </ac:picMkLst>
        </pc:picChg>
      </pc:sldChg>
      <pc:sldChg chg="addSp delSp modSp mod setBg setClrOvrMap">
        <pc:chgData name="David Milligan" userId="e8b6c68a2f582685" providerId="LiveId" clId="{0F73151D-3C6B-4567-AABD-5648AA0FF7A3}" dt="2022-04-05T14:30:11.318" v="21" actId="255"/>
        <pc:sldMkLst>
          <pc:docMk/>
          <pc:sldMk cId="208719565" sldId="258"/>
        </pc:sldMkLst>
        <pc:spChg chg="mod">
          <ac:chgData name="David Milligan" userId="e8b6c68a2f582685" providerId="LiveId" clId="{0F73151D-3C6B-4567-AABD-5648AA0FF7A3}" dt="2022-04-05T14:29:30.038" v="14" actId="26606"/>
          <ac:spMkLst>
            <pc:docMk/>
            <pc:sldMk cId="208719565" sldId="258"/>
            <ac:spMk id="2" creationId="{B986A82B-1A1A-440D-AA3F-D54ABFFC97AB}"/>
          </ac:spMkLst>
        </pc:spChg>
        <pc:spChg chg="mod ord">
          <ac:chgData name="David Milligan" userId="e8b6c68a2f582685" providerId="LiveId" clId="{0F73151D-3C6B-4567-AABD-5648AA0FF7A3}" dt="2022-04-05T14:30:11.318" v="21" actId="255"/>
          <ac:spMkLst>
            <pc:docMk/>
            <pc:sldMk cId="208719565" sldId="258"/>
            <ac:spMk id="3" creationId="{C8879715-BEA7-41D3-97CC-AE76B56885EC}"/>
          </ac:spMkLst>
        </pc:spChg>
        <pc:spChg chg="add mod">
          <ac:chgData name="David Milligan" userId="e8b6c68a2f582685" providerId="LiveId" clId="{0F73151D-3C6B-4567-AABD-5648AA0FF7A3}" dt="2022-04-05T14:29:49.230" v="16" actId="1076"/>
          <ac:spMkLst>
            <pc:docMk/>
            <pc:sldMk cId="208719565" sldId="258"/>
            <ac:spMk id="6" creationId="{6CE86347-2DED-4823-8315-6C38AD70EB24}"/>
          </ac:spMkLst>
        </pc:spChg>
        <pc:spChg chg="add del">
          <ac:chgData name="David Milligan" userId="e8b6c68a2f582685" providerId="LiveId" clId="{0F73151D-3C6B-4567-AABD-5648AA0FF7A3}" dt="2022-04-05T14:27:18.308" v="4" actId="26606"/>
          <ac:spMkLst>
            <pc:docMk/>
            <pc:sldMk cId="208719565" sldId="258"/>
            <ac:spMk id="11" creationId="{A3BAF07C-C39E-42EB-BB22-8D46691D9735}"/>
          </ac:spMkLst>
        </pc:spChg>
        <pc:spChg chg="add del">
          <ac:chgData name="David Milligan" userId="e8b6c68a2f582685" providerId="LiveId" clId="{0F73151D-3C6B-4567-AABD-5648AA0FF7A3}" dt="2022-04-05T14:27:18.308" v="4" actId="26606"/>
          <ac:spMkLst>
            <pc:docMk/>
            <pc:sldMk cId="208719565" sldId="258"/>
            <ac:spMk id="34" creationId="{44C110BA-81E8-4247-853A-5F2B93E92E46}"/>
          </ac:spMkLst>
        </pc:spChg>
        <pc:spChg chg="add del">
          <ac:chgData name="David Milligan" userId="e8b6c68a2f582685" providerId="LiveId" clId="{0F73151D-3C6B-4567-AABD-5648AA0FF7A3}" dt="2022-04-05T14:29:30.038" v="14" actId="26606"/>
          <ac:spMkLst>
            <pc:docMk/>
            <pc:sldMk cId="208719565" sldId="258"/>
            <ac:spMk id="36" creationId="{E972DE0D-2E53-4159-ABD3-C601524262C2}"/>
          </ac:spMkLst>
        </pc:spChg>
        <pc:spChg chg="add del">
          <ac:chgData name="David Milligan" userId="e8b6c68a2f582685" providerId="LiveId" clId="{0F73151D-3C6B-4567-AABD-5648AA0FF7A3}" dt="2022-04-05T14:29:30.038" v="14" actId="26606"/>
          <ac:spMkLst>
            <pc:docMk/>
            <pc:sldMk cId="208719565" sldId="258"/>
            <ac:spMk id="37" creationId="{828D1E49-2A21-4A83-A0E0-FB1597B4B2ED}"/>
          </ac:spMkLst>
        </pc:spChg>
        <pc:spChg chg="add">
          <ac:chgData name="David Milligan" userId="e8b6c68a2f582685" providerId="LiveId" clId="{0F73151D-3C6B-4567-AABD-5648AA0FF7A3}" dt="2022-04-05T14:29:30.038" v="14" actId="26606"/>
          <ac:spMkLst>
            <pc:docMk/>
            <pc:sldMk cId="208719565" sldId="258"/>
            <ac:spMk id="44" creationId="{0AFE1151-0D14-4504-950C-EAFF3F3B959E}"/>
          </ac:spMkLst>
        </pc:spChg>
        <pc:spChg chg="add">
          <ac:chgData name="David Milligan" userId="e8b6c68a2f582685" providerId="LiveId" clId="{0F73151D-3C6B-4567-AABD-5648AA0FF7A3}" dt="2022-04-05T14:29:30.038" v="14" actId="26606"/>
          <ac:spMkLst>
            <pc:docMk/>
            <pc:sldMk cId="208719565" sldId="258"/>
            <ac:spMk id="74" creationId="{66970A32-FB32-4881-8378-298B88BED5F0}"/>
          </ac:spMkLst>
        </pc:spChg>
        <pc:grpChg chg="add del">
          <ac:chgData name="David Milligan" userId="e8b6c68a2f582685" providerId="LiveId" clId="{0F73151D-3C6B-4567-AABD-5648AA0FF7A3}" dt="2022-04-05T14:27:18.308" v="4" actId="26606"/>
          <ac:grpSpMkLst>
            <pc:docMk/>
            <pc:sldMk cId="208719565" sldId="258"/>
            <ac:grpSpMk id="13" creationId="{D8E9CF54-0466-4261-9E62-0249E60E1886}"/>
          </ac:grpSpMkLst>
        </pc:grpChg>
        <pc:grpChg chg="add del">
          <ac:chgData name="David Milligan" userId="e8b6c68a2f582685" providerId="LiveId" clId="{0F73151D-3C6B-4567-AABD-5648AA0FF7A3}" dt="2022-04-05T14:29:30.038" v="14" actId="26606"/>
          <ac:grpSpMkLst>
            <pc:docMk/>
            <pc:sldMk cId="208719565" sldId="258"/>
            <ac:grpSpMk id="38" creationId="{088B852E-5494-418B-A833-75CF016A9E20}"/>
          </ac:grpSpMkLst>
        </pc:grpChg>
        <pc:grpChg chg="add">
          <ac:chgData name="David Milligan" userId="e8b6c68a2f582685" providerId="LiveId" clId="{0F73151D-3C6B-4567-AABD-5648AA0FF7A3}" dt="2022-04-05T14:29:30.038" v="14" actId="26606"/>
          <ac:grpSpMkLst>
            <pc:docMk/>
            <pc:sldMk cId="208719565" sldId="258"/>
            <ac:grpSpMk id="46" creationId="{F29F4DAE-D0C6-4D03-A1ED-A5F5C826A7E2}"/>
          </ac:grpSpMkLst>
        </pc:grpChg>
        <pc:grpChg chg="add">
          <ac:chgData name="David Milligan" userId="e8b6c68a2f582685" providerId="LiveId" clId="{0F73151D-3C6B-4567-AABD-5648AA0FF7A3}" dt="2022-04-05T14:29:30.038" v="14" actId="26606"/>
          <ac:grpSpMkLst>
            <pc:docMk/>
            <pc:sldMk cId="208719565" sldId="258"/>
            <ac:grpSpMk id="69" creationId="{A24D3ABC-09C0-48E7-AA0A-0907A545D881}"/>
          </ac:grpSpMkLst>
        </pc:grpChg>
        <pc:picChg chg="add mod">
          <ac:chgData name="David Milligan" userId="e8b6c68a2f582685" providerId="LiveId" clId="{0F73151D-3C6B-4567-AABD-5648AA0FF7A3}" dt="2022-04-05T14:29:38.258" v="15" actId="1076"/>
          <ac:picMkLst>
            <pc:docMk/>
            <pc:sldMk cId="208719565" sldId="258"/>
            <ac:picMk id="5" creationId="{35709222-D1E0-43EE-B462-04A0AA5BEB88}"/>
          </ac:picMkLst>
        </pc:picChg>
      </pc:sldChg>
      <pc:sldChg chg="addSp delSp modSp new mod ord setBg">
        <pc:chgData name="David Milligan" userId="e8b6c68a2f582685" providerId="LiveId" clId="{0F73151D-3C6B-4567-AABD-5648AA0FF7A3}" dt="2022-04-05T14:47:26.737" v="188"/>
        <pc:sldMkLst>
          <pc:docMk/>
          <pc:sldMk cId="2232158747" sldId="259"/>
        </pc:sldMkLst>
        <pc:spChg chg="mod">
          <ac:chgData name="David Milligan" userId="e8b6c68a2f582685" providerId="LiveId" clId="{0F73151D-3C6B-4567-AABD-5648AA0FF7A3}" dt="2022-04-05T14:46:49.200" v="182" actId="14100"/>
          <ac:spMkLst>
            <pc:docMk/>
            <pc:sldMk cId="2232158747" sldId="259"/>
            <ac:spMk id="2" creationId="{692BA69B-DBF4-4041-8C07-E40E99355667}"/>
          </ac:spMkLst>
        </pc:spChg>
        <pc:spChg chg="del">
          <ac:chgData name="David Milligan" userId="e8b6c68a2f582685" providerId="LiveId" clId="{0F73151D-3C6B-4567-AABD-5648AA0FF7A3}" dt="2022-04-05T14:44:34.655" v="176" actId="931"/>
          <ac:spMkLst>
            <pc:docMk/>
            <pc:sldMk cId="2232158747" sldId="259"/>
            <ac:spMk id="3" creationId="{08F77C2F-C97E-4D29-88EB-5CA82005C05D}"/>
          </ac:spMkLst>
        </pc:spChg>
        <pc:spChg chg="add mod">
          <ac:chgData name="David Milligan" userId="e8b6c68a2f582685" providerId="LiveId" clId="{0F73151D-3C6B-4567-AABD-5648AA0FF7A3}" dt="2022-04-05T14:44:52.723" v="179" actId="26606"/>
          <ac:spMkLst>
            <pc:docMk/>
            <pc:sldMk cId="2232158747" sldId="259"/>
            <ac:spMk id="6" creationId="{0A439514-25E9-42FE-A962-F1949A147359}"/>
          </ac:spMkLst>
        </pc:spChg>
        <pc:spChg chg="add">
          <ac:chgData name="David Milligan" userId="e8b6c68a2f582685" providerId="LiveId" clId="{0F73151D-3C6B-4567-AABD-5648AA0FF7A3}" dt="2022-04-05T14:44:52.723" v="179" actId="26606"/>
          <ac:spMkLst>
            <pc:docMk/>
            <pc:sldMk cId="2232158747" sldId="259"/>
            <ac:spMk id="11" creationId="{07322A9E-F1EC-405E-8971-BA906EFFCCB8}"/>
          </ac:spMkLst>
        </pc:spChg>
        <pc:spChg chg="add">
          <ac:chgData name="David Milligan" userId="e8b6c68a2f582685" providerId="LiveId" clId="{0F73151D-3C6B-4567-AABD-5648AA0FF7A3}" dt="2022-04-05T14:44:52.723" v="179" actId="26606"/>
          <ac:spMkLst>
            <pc:docMk/>
            <pc:sldMk cId="2232158747" sldId="259"/>
            <ac:spMk id="13" creationId="{A5704422-1118-4FD1-95AD-29A064EB80D9}"/>
          </ac:spMkLst>
        </pc:spChg>
        <pc:spChg chg="add">
          <ac:chgData name="David Milligan" userId="e8b6c68a2f582685" providerId="LiveId" clId="{0F73151D-3C6B-4567-AABD-5648AA0FF7A3}" dt="2022-04-05T14:44:52.723" v="179" actId="26606"/>
          <ac:spMkLst>
            <pc:docMk/>
            <pc:sldMk cId="2232158747" sldId="259"/>
            <ac:spMk id="15" creationId="{A88B2AAA-B805-498E-A9E6-98B885855498}"/>
          </ac:spMkLst>
        </pc:spChg>
        <pc:spChg chg="add">
          <ac:chgData name="David Milligan" userId="e8b6c68a2f582685" providerId="LiveId" clId="{0F73151D-3C6B-4567-AABD-5648AA0FF7A3}" dt="2022-04-05T14:44:52.723" v="179" actId="26606"/>
          <ac:spMkLst>
            <pc:docMk/>
            <pc:sldMk cId="2232158747" sldId="259"/>
            <ac:spMk id="17" creationId="{9B8051E0-19D7-43E1-BFD9-E6DBFEB3A3F1}"/>
          </ac:spMkLst>
        </pc:spChg>
        <pc:spChg chg="add">
          <ac:chgData name="David Milligan" userId="e8b6c68a2f582685" providerId="LiveId" clId="{0F73151D-3C6B-4567-AABD-5648AA0FF7A3}" dt="2022-04-05T14:44:52.723" v="179" actId="26606"/>
          <ac:spMkLst>
            <pc:docMk/>
            <pc:sldMk cId="2232158747" sldId="259"/>
            <ac:spMk id="19" creationId="{4EDB2B02-86A2-46F5-A4BE-B7D9B10411D6}"/>
          </ac:spMkLst>
        </pc:spChg>
        <pc:spChg chg="add">
          <ac:chgData name="David Milligan" userId="e8b6c68a2f582685" providerId="LiveId" clId="{0F73151D-3C6B-4567-AABD-5648AA0FF7A3}" dt="2022-04-05T14:44:52.723" v="179" actId="26606"/>
          <ac:spMkLst>
            <pc:docMk/>
            <pc:sldMk cId="2232158747" sldId="259"/>
            <ac:spMk id="21" creationId="{43954639-FB5D-41F4-9560-6F6DFE778425}"/>
          </ac:spMkLst>
        </pc:spChg>
        <pc:spChg chg="add">
          <ac:chgData name="David Milligan" userId="e8b6c68a2f582685" providerId="LiveId" clId="{0F73151D-3C6B-4567-AABD-5648AA0FF7A3}" dt="2022-04-05T14:44:52.723" v="179" actId="26606"/>
          <ac:spMkLst>
            <pc:docMk/>
            <pc:sldMk cId="2232158747" sldId="259"/>
            <ac:spMk id="23" creationId="{E898931C-0323-41FA-A036-20F818B1FF81}"/>
          </ac:spMkLst>
        </pc:spChg>
        <pc:spChg chg="add">
          <ac:chgData name="David Milligan" userId="e8b6c68a2f582685" providerId="LiveId" clId="{0F73151D-3C6B-4567-AABD-5648AA0FF7A3}" dt="2022-04-05T14:44:52.723" v="179" actId="26606"/>
          <ac:spMkLst>
            <pc:docMk/>
            <pc:sldMk cId="2232158747" sldId="259"/>
            <ac:spMk id="25" creationId="{89AFE9DD-0792-4B98-B4EB-97ACA17E6AA8}"/>
          </ac:spMkLst>
        </pc:spChg>
        <pc:spChg chg="add">
          <ac:chgData name="David Milligan" userId="e8b6c68a2f582685" providerId="LiveId" clId="{0F73151D-3C6B-4567-AABD-5648AA0FF7A3}" dt="2022-04-05T14:44:52.723" v="179" actId="26606"/>
          <ac:spMkLst>
            <pc:docMk/>
            <pc:sldMk cId="2232158747" sldId="259"/>
            <ac:spMk id="27" creationId="{3981F5C4-9AE1-404E-AF44-A4E6DB374F9D}"/>
          </ac:spMkLst>
        </pc:spChg>
        <pc:spChg chg="add">
          <ac:chgData name="David Milligan" userId="e8b6c68a2f582685" providerId="LiveId" clId="{0F73151D-3C6B-4567-AABD-5648AA0FF7A3}" dt="2022-04-05T14:44:52.723" v="179" actId="26606"/>
          <ac:spMkLst>
            <pc:docMk/>
            <pc:sldMk cId="2232158747" sldId="259"/>
            <ac:spMk id="29" creationId="{763C1781-8726-4FAC-8C45-FF40376BE409}"/>
          </ac:spMkLst>
        </pc:spChg>
        <pc:spChg chg="add">
          <ac:chgData name="David Milligan" userId="e8b6c68a2f582685" providerId="LiveId" clId="{0F73151D-3C6B-4567-AABD-5648AA0FF7A3}" dt="2022-04-05T14:44:52.723" v="179" actId="26606"/>
          <ac:spMkLst>
            <pc:docMk/>
            <pc:sldMk cId="2232158747" sldId="259"/>
            <ac:spMk id="31" creationId="{301491B5-56C7-43DC-A3D9-861EECCA056A}"/>
          </ac:spMkLst>
        </pc:spChg>
        <pc:spChg chg="add">
          <ac:chgData name="David Milligan" userId="e8b6c68a2f582685" providerId="LiveId" clId="{0F73151D-3C6B-4567-AABD-5648AA0FF7A3}" dt="2022-04-05T14:44:52.723" v="179" actId="26606"/>
          <ac:spMkLst>
            <pc:docMk/>
            <pc:sldMk cId="2232158747" sldId="259"/>
            <ac:spMk id="33" creationId="{237E2353-22DF-46E0-A200-FB30F8F394E2}"/>
          </ac:spMkLst>
        </pc:spChg>
        <pc:spChg chg="add">
          <ac:chgData name="David Milligan" userId="e8b6c68a2f582685" providerId="LiveId" clId="{0F73151D-3C6B-4567-AABD-5648AA0FF7A3}" dt="2022-04-05T14:44:52.723" v="179" actId="26606"/>
          <ac:spMkLst>
            <pc:docMk/>
            <pc:sldMk cId="2232158747" sldId="259"/>
            <ac:spMk id="35" creationId="{DD6138DB-057B-45F7-A5F4-E7BFDA20D02C}"/>
          </ac:spMkLst>
        </pc:spChg>
        <pc:spChg chg="add">
          <ac:chgData name="David Milligan" userId="e8b6c68a2f582685" providerId="LiveId" clId="{0F73151D-3C6B-4567-AABD-5648AA0FF7A3}" dt="2022-04-05T14:44:52.723" v="179" actId="26606"/>
          <ac:spMkLst>
            <pc:docMk/>
            <pc:sldMk cId="2232158747" sldId="259"/>
            <ac:spMk id="37" creationId="{79A54AB1-B64F-4843-BFAB-81CB74E66B65}"/>
          </ac:spMkLst>
        </pc:spChg>
        <pc:picChg chg="add mod">
          <ac:chgData name="David Milligan" userId="e8b6c68a2f582685" providerId="LiveId" clId="{0F73151D-3C6B-4567-AABD-5648AA0FF7A3}" dt="2022-04-05T14:44:52.723" v="179" actId="26606"/>
          <ac:picMkLst>
            <pc:docMk/>
            <pc:sldMk cId="2232158747" sldId="259"/>
            <ac:picMk id="5" creationId="{BE79DF1E-A47E-4A6F-A9D1-4F97B764B1A6}"/>
          </ac:picMkLst>
        </pc:picChg>
      </pc:sldChg>
      <pc:sldChg chg="addSp delSp modSp new mod ord setBg modAnim">
        <pc:chgData name="David Milligan" userId="e8b6c68a2f582685" providerId="LiveId" clId="{0F73151D-3C6B-4567-AABD-5648AA0FF7A3}" dt="2022-04-05T14:47:13.126" v="186"/>
        <pc:sldMkLst>
          <pc:docMk/>
          <pc:sldMk cId="1282402395" sldId="260"/>
        </pc:sldMkLst>
        <pc:spChg chg="mod">
          <ac:chgData name="David Milligan" userId="e8b6c68a2f582685" providerId="LiveId" clId="{0F73151D-3C6B-4567-AABD-5648AA0FF7A3}" dt="2022-04-05T14:42:04.222" v="172" actId="2711"/>
          <ac:spMkLst>
            <pc:docMk/>
            <pc:sldMk cId="1282402395" sldId="260"/>
            <ac:spMk id="2" creationId="{AD989DB4-6B8A-41F2-831B-4568326E5F65}"/>
          </ac:spMkLst>
        </pc:spChg>
        <pc:spChg chg="mod">
          <ac:chgData name="David Milligan" userId="e8b6c68a2f582685" providerId="LiveId" clId="{0F73151D-3C6B-4567-AABD-5648AA0FF7A3}" dt="2022-04-05T14:42:16.522" v="174" actId="255"/>
          <ac:spMkLst>
            <pc:docMk/>
            <pc:sldMk cId="1282402395" sldId="260"/>
            <ac:spMk id="3" creationId="{5620689A-3A12-43B8-B135-130BC7A86771}"/>
          </ac:spMkLst>
        </pc:spChg>
        <pc:spChg chg="del">
          <ac:chgData name="David Milligan" userId="e8b6c68a2f582685" providerId="LiveId" clId="{0F73151D-3C6B-4567-AABD-5648AA0FF7A3}" dt="2022-04-05T14:40:45.587" v="168" actId="931"/>
          <ac:spMkLst>
            <pc:docMk/>
            <pc:sldMk cId="1282402395" sldId="260"/>
            <ac:spMk id="4" creationId="{8AFC6B29-8E37-42B4-B3D6-1FE3B87B169E}"/>
          </ac:spMkLst>
        </pc:spChg>
        <pc:picChg chg="add mod">
          <ac:chgData name="David Milligan" userId="e8b6c68a2f582685" providerId="LiveId" clId="{0F73151D-3C6B-4567-AABD-5648AA0FF7A3}" dt="2022-04-05T14:41:07.834" v="171" actId="26606"/>
          <ac:picMkLst>
            <pc:docMk/>
            <pc:sldMk cId="1282402395" sldId="260"/>
            <ac:picMk id="6" creationId="{25BCC39D-27B8-489F-9F5A-A00BF1D6E33E}"/>
          </ac:picMkLst>
        </pc:picChg>
        <pc:cxnChg chg="add">
          <ac:chgData name="David Milligan" userId="e8b6c68a2f582685" providerId="LiveId" clId="{0F73151D-3C6B-4567-AABD-5648AA0FF7A3}" dt="2022-04-05T14:41:07.834" v="171" actId="26606"/>
          <ac:cxnSpMkLst>
            <pc:docMk/>
            <pc:sldMk cId="1282402395" sldId="260"/>
            <ac:cxnSpMk id="11" creationId="{A7F400EE-A8A5-48AF-B4D6-291B52C6F0B0}"/>
          </ac:cxnSpMkLst>
        </pc:cxnChg>
      </pc:sldChg>
      <pc:sldChg chg="modSp new mod setBg">
        <pc:chgData name="David Milligan" userId="e8b6c68a2f582685" providerId="LiveId" clId="{0F73151D-3C6B-4567-AABD-5648AA0FF7A3}" dt="2022-04-05T14:52:02.965" v="247"/>
        <pc:sldMkLst>
          <pc:docMk/>
          <pc:sldMk cId="2228594855" sldId="261"/>
        </pc:sldMkLst>
        <pc:spChg chg="mod">
          <ac:chgData name="David Milligan" userId="e8b6c68a2f582685" providerId="LiveId" clId="{0F73151D-3C6B-4567-AABD-5648AA0FF7A3}" dt="2022-04-05T14:49:05.199" v="224" actId="1076"/>
          <ac:spMkLst>
            <pc:docMk/>
            <pc:sldMk cId="2228594855" sldId="261"/>
            <ac:spMk id="2" creationId="{9729C6AE-0056-41D0-B2E0-748B56F68EFB}"/>
          </ac:spMkLst>
        </pc:spChg>
        <pc:spChg chg="mod">
          <ac:chgData name="David Milligan" userId="e8b6c68a2f582685" providerId="LiveId" clId="{0F73151D-3C6B-4567-AABD-5648AA0FF7A3}" dt="2022-04-05T14:51:37.359" v="246" actId="255"/>
          <ac:spMkLst>
            <pc:docMk/>
            <pc:sldMk cId="2228594855" sldId="261"/>
            <ac:spMk id="3" creationId="{45394713-E5D5-4486-9FA6-B1916367DC0E}"/>
          </ac:spMkLst>
        </pc:spChg>
      </pc:sldChg>
      <pc:sldChg chg="addSp modSp new mod setBg modAnim">
        <pc:chgData name="David Milligan" userId="e8b6c68a2f582685" providerId="LiveId" clId="{0F73151D-3C6B-4567-AABD-5648AA0FF7A3}" dt="2022-04-05T15:07:48.077" v="646" actId="255"/>
        <pc:sldMkLst>
          <pc:docMk/>
          <pc:sldMk cId="2694437067" sldId="262"/>
        </pc:sldMkLst>
        <pc:spChg chg="mod">
          <ac:chgData name="David Milligan" userId="e8b6c68a2f582685" providerId="LiveId" clId="{0F73151D-3C6B-4567-AABD-5648AA0FF7A3}" dt="2022-04-05T15:07:15.820" v="641" actId="26606"/>
          <ac:spMkLst>
            <pc:docMk/>
            <pc:sldMk cId="2694437067" sldId="262"/>
            <ac:spMk id="2" creationId="{3A033415-373D-4B19-9DCC-377EF0E87DE1}"/>
          </ac:spMkLst>
        </pc:spChg>
        <pc:spChg chg="mod">
          <ac:chgData name="David Milligan" userId="e8b6c68a2f582685" providerId="LiveId" clId="{0F73151D-3C6B-4567-AABD-5648AA0FF7A3}" dt="2022-04-05T15:07:48.077" v="646" actId="255"/>
          <ac:spMkLst>
            <pc:docMk/>
            <pc:sldMk cId="2694437067" sldId="262"/>
            <ac:spMk id="3" creationId="{29315711-C5C1-4C71-9AFB-330A8C08CF48}"/>
          </ac:spMkLst>
        </pc:spChg>
        <pc:spChg chg="add">
          <ac:chgData name="David Milligan" userId="e8b6c68a2f582685" providerId="LiveId" clId="{0F73151D-3C6B-4567-AABD-5648AA0FF7A3}" dt="2022-04-05T15:07:15.820" v="641" actId="26606"/>
          <ac:spMkLst>
            <pc:docMk/>
            <pc:sldMk cId="2694437067" sldId="262"/>
            <ac:spMk id="8" creationId="{6A1473A6-3F22-483E-8A30-80B9D2B14592}"/>
          </ac:spMkLst>
        </pc:spChg>
        <pc:grpChg chg="add">
          <ac:chgData name="David Milligan" userId="e8b6c68a2f582685" providerId="LiveId" clId="{0F73151D-3C6B-4567-AABD-5648AA0FF7A3}" dt="2022-04-05T15:07:15.820" v="641" actId="26606"/>
          <ac:grpSpMkLst>
            <pc:docMk/>
            <pc:sldMk cId="2694437067" sldId="262"/>
            <ac:grpSpMk id="10" creationId="{AA1375E3-3E53-4D75-BAB7-E5929BFCB25F}"/>
          </ac:grpSpMkLst>
        </pc:grpChg>
      </pc:sldChg>
      <pc:sldChg chg="addSp delSp modSp new mod setBg modAnim setClrOvrMap">
        <pc:chgData name="David Milligan" userId="e8b6c68a2f582685" providerId="LiveId" clId="{0F73151D-3C6B-4567-AABD-5648AA0FF7A3}" dt="2022-04-05T15:27:49.190" v="878"/>
        <pc:sldMkLst>
          <pc:docMk/>
          <pc:sldMk cId="2185187497" sldId="263"/>
        </pc:sldMkLst>
        <pc:spChg chg="mod">
          <ac:chgData name="David Milligan" userId="e8b6c68a2f582685" providerId="LiveId" clId="{0F73151D-3C6B-4567-AABD-5648AA0FF7A3}" dt="2022-04-05T15:27:29.734" v="876" actId="26606"/>
          <ac:spMkLst>
            <pc:docMk/>
            <pc:sldMk cId="2185187497" sldId="263"/>
            <ac:spMk id="2" creationId="{87F383AC-683D-43CE-9376-F372BBDCEC68}"/>
          </ac:spMkLst>
        </pc:spChg>
        <pc:spChg chg="del mod">
          <ac:chgData name="David Milligan" userId="e8b6c68a2f582685" providerId="LiveId" clId="{0F73151D-3C6B-4567-AABD-5648AA0FF7A3}" dt="2022-04-05T15:27:29.734" v="876" actId="26606"/>
          <ac:spMkLst>
            <pc:docMk/>
            <pc:sldMk cId="2185187497" sldId="263"/>
            <ac:spMk id="3" creationId="{F6B777B6-4A09-4150-8E45-D4C2360E2230}"/>
          </ac:spMkLst>
        </pc:spChg>
        <pc:spChg chg="add del">
          <ac:chgData name="David Milligan" userId="e8b6c68a2f582685" providerId="LiveId" clId="{0F73151D-3C6B-4567-AABD-5648AA0FF7A3}" dt="2022-04-05T15:27:29.734" v="876" actId="26606"/>
          <ac:spMkLst>
            <pc:docMk/>
            <pc:sldMk cId="2185187497" sldId="263"/>
            <ac:spMk id="8" creationId="{827B839B-9ADE-406B-8590-F1CAEDED45A1}"/>
          </ac:spMkLst>
        </pc:spChg>
        <pc:spChg chg="add del">
          <ac:chgData name="David Milligan" userId="e8b6c68a2f582685" providerId="LiveId" clId="{0F73151D-3C6B-4567-AABD-5648AA0FF7A3}" dt="2022-04-05T15:27:29.734" v="876" actId="26606"/>
          <ac:spMkLst>
            <pc:docMk/>
            <pc:sldMk cId="2185187497" sldId="263"/>
            <ac:spMk id="10" creationId="{CFE45BF0-46DB-408C-B5F7-7B11716805D4}"/>
          </ac:spMkLst>
        </pc:spChg>
        <pc:spChg chg="add del">
          <ac:chgData name="David Milligan" userId="e8b6c68a2f582685" providerId="LiveId" clId="{0F73151D-3C6B-4567-AABD-5648AA0FF7A3}" dt="2022-04-05T15:27:29.734" v="876" actId="26606"/>
          <ac:spMkLst>
            <pc:docMk/>
            <pc:sldMk cId="2185187497" sldId="263"/>
            <ac:spMk id="12" creationId="{2AEBC8F2-97B1-41B4-93F1-2D289E197FBA}"/>
          </ac:spMkLst>
        </pc:spChg>
        <pc:spChg chg="add del">
          <ac:chgData name="David Milligan" userId="e8b6c68a2f582685" providerId="LiveId" clId="{0F73151D-3C6B-4567-AABD-5648AA0FF7A3}" dt="2022-04-05T15:27:29.734" v="876" actId="26606"/>
          <ac:spMkLst>
            <pc:docMk/>
            <pc:sldMk cId="2185187497" sldId="263"/>
            <ac:spMk id="14" creationId="{472E3A19-F5D5-48FC-BB9C-48C2F68F598B}"/>
          </ac:spMkLst>
        </pc:spChg>
        <pc:spChg chg="add del">
          <ac:chgData name="David Milligan" userId="e8b6c68a2f582685" providerId="LiveId" clId="{0F73151D-3C6B-4567-AABD-5648AA0FF7A3}" dt="2022-04-05T15:27:29.734" v="876" actId="26606"/>
          <ac:spMkLst>
            <pc:docMk/>
            <pc:sldMk cId="2185187497" sldId="263"/>
            <ac:spMk id="16" creationId="{7A62E32F-BB65-43A8-8EB5-92346890E549}"/>
          </ac:spMkLst>
        </pc:spChg>
        <pc:spChg chg="add del">
          <ac:chgData name="David Milligan" userId="e8b6c68a2f582685" providerId="LiveId" clId="{0F73151D-3C6B-4567-AABD-5648AA0FF7A3}" dt="2022-04-05T15:27:29.734" v="876" actId="26606"/>
          <ac:spMkLst>
            <pc:docMk/>
            <pc:sldMk cId="2185187497" sldId="263"/>
            <ac:spMk id="18" creationId="{14E91B64-9FCC-451E-AFB4-A827D6329367}"/>
          </ac:spMkLst>
        </pc:spChg>
        <pc:spChg chg="add">
          <ac:chgData name="David Milligan" userId="e8b6c68a2f582685" providerId="LiveId" clId="{0F73151D-3C6B-4567-AABD-5648AA0FF7A3}" dt="2022-04-05T15:27:29.734" v="876" actId="26606"/>
          <ac:spMkLst>
            <pc:docMk/>
            <pc:sldMk cId="2185187497" sldId="263"/>
            <ac:spMk id="24" creationId="{A3EFF7B1-6CB7-47D1-AD37-B870CA2B2151}"/>
          </ac:spMkLst>
        </pc:spChg>
        <pc:spChg chg="add">
          <ac:chgData name="David Milligan" userId="e8b6c68a2f582685" providerId="LiveId" clId="{0F73151D-3C6B-4567-AABD-5648AA0FF7A3}" dt="2022-04-05T15:27:29.734" v="876" actId="26606"/>
          <ac:spMkLst>
            <pc:docMk/>
            <pc:sldMk cId="2185187497" sldId="263"/>
            <ac:spMk id="26" creationId="{7FA2962B-21B6-4689-A95D-A8FF6ADE47F1}"/>
          </ac:spMkLst>
        </pc:spChg>
        <pc:spChg chg="add">
          <ac:chgData name="David Milligan" userId="e8b6c68a2f582685" providerId="LiveId" clId="{0F73151D-3C6B-4567-AABD-5648AA0FF7A3}" dt="2022-04-05T15:27:29.734" v="876" actId="26606"/>
          <ac:spMkLst>
            <pc:docMk/>
            <pc:sldMk cId="2185187497" sldId="263"/>
            <ac:spMk id="42" creationId="{A00D2CE1-35C1-46E6-BD59-CEE668BD90F4}"/>
          </ac:spMkLst>
        </pc:spChg>
        <pc:spChg chg="add">
          <ac:chgData name="David Milligan" userId="e8b6c68a2f582685" providerId="LiveId" clId="{0F73151D-3C6B-4567-AABD-5648AA0FF7A3}" dt="2022-04-05T15:27:29.734" v="876" actId="26606"/>
          <ac:spMkLst>
            <pc:docMk/>
            <pc:sldMk cId="2185187497" sldId="263"/>
            <ac:spMk id="50" creationId="{E18403B7-F2C7-4C07-8522-21C31910902C}"/>
          </ac:spMkLst>
        </pc:spChg>
        <pc:grpChg chg="add">
          <ac:chgData name="David Milligan" userId="e8b6c68a2f582685" providerId="LiveId" clId="{0F73151D-3C6B-4567-AABD-5648AA0FF7A3}" dt="2022-04-05T15:27:29.734" v="876" actId="26606"/>
          <ac:grpSpMkLst>
            <pc:docMk/>
            <pc:sldMk cId="2185187497" sldId="263"/>
            <ac:grpSpMk id="28" creationId="{A745280D-ED36-41FE-8EB1-CE597C99CFE8}"/>
          </ac:grpSpMkLst>
        </pc:grpChg>
        <pc:grpChg chg="add">
          <ac:chgData name="David Milligan" userId="e8b6c68a2f582685" providerId="LiveId" clId="{0F73151D-3C6B-4567-AABD-5648AA0FF7A3}" dt="2022-04-05T15:27:29.734" v="876" actId="26606"/>
          <ac:grpSpMkLst>
            <pc:docMk/>
            <pc:sldMk cId="2185187497" sldId="263"/>
            <ac:grpSpMk id="34" creationId="{80E95A5C-1E97-41C3-9DEC-245FF6DEBF1F}"/>
          </ac:grpSpMkLst>
        </pc:grpChg>
        <pc:grpChg chg="add">
          <ac:chgData name="David Milligan" userId="e8b6c68a2f582685" providerId="LiveId" clId="{0F73151D-3C6B-4567-AABD-5648AA0FF7A3}" dt="2022-04-05T15:27:29.734" v="876" actId="26606"/>
          <ac:grpSpMkLst>
            <pc:docMk/>
            <pc:sldMk cId="2185187497" sldId="263"/>
            <ac:grpSpMk id="44" creationId="{A58DCE86-9AE1-46D1-96D6-04B8B3EDF6FA}"/>
          </ac:grpSpMkLst>
        </pc:grpChg>
        <pc:grpChg chg="add">
          <ac:chgData name="David Milligan" userId="e8b6c68a2f582685" providerId="LiveId" clId="{0F73151D-3C6B-4567-AABD-5648AA0FF7A3}" dt="2022-04-05T15:27:29.734" v="876" actId="26606"/>
          <ac:grpSpMkLst>
            <pc:docMk/>
            <pc:sldMk cId="2185187497" sldId="263"/>
            <ac:grpSpMk id="52" creationId="{23B58CC6-A99E-43AF-A467-256F19287FB8}"/>
          </ac:grpSpMkLst>
        </pc:grpChg>
        <pc:graphicFrameChg chg="add">
          <ac:chgData name="David Milligan" userId="e8b6c68a2f582685" providerId="LiveId" clId="{0F73151D-3C6B-4567-AABD-5648AA0FF7A3}" dt="2022-04-05T15:27:29.734" v="876" actId="26606"/>
          <ac:graphicFrameMkLst>
            <pc:docMk/>
            <pc:sldMk cId="2185187497" sldId="263"/>
            <ac:graphicFrameMk id="20" creationId="{83910923-5615-E69A-8188-B9108D79B9A9}"/>
          </ac:graphicFrameMkLst>
        </pc:graphicFrameChg>
      </pc:sldChg>
      <pc:sldChg chg="addSp delSp modSp new mod setBg modAnim">
        <pc:chgData name="David Milligan" userId="e8b6c68a2f582685" providerId="LiveId" clId="{0F73151D-3C6B-4567-AABD-5648AA0FF7A3}" dt="2022-04-05T15:32:51.651" v="1207"/>
        <pc:sldMkLst>
          <pc:docMk/>
          <pc:sldMk cId="2088713748" sldId="264"/>
        </pc:sldMkLst>
        <pc:spChg chg="mod">
          <ac:chgData name="David Milligan" userId="e8b6c68a2f582685" providerId="LiveId" clId="{0F73151D-3C6B-4567-AABD-5648AA0FF7A3}" dt="2022-04-05T15:32:32.887" v="1203" actId="26606"/>
          <ac:spMkLst>
            <pc:docMk/>
            <pc:sldMk cId="2088713748" sldId="264"/>
            <ac:spMk id="2" creationId="{7170CDAB-B69E-4588-913E-43227ED4B55F}"/>
          </ac:spMkLst>
        </pc:spChg>
        <pc:spChg chg="del mod">
          <ac:chgData name="David Milligan" userId="e8b6c68a2f582685" providerId="LiveId" clId="{0F73151D-3C6B-4567-AABD-5648AA0FF7A3}" dt="2022-04-05T15:32:32.887" v="1203" actId="26606"/>
          <ac:spMkLst>
            <pc:docMk/>
            <pc:sldMk cId="2088713748" sldId="264"/>
            <ac:spMk id="3" creationId="{202EF5D2-797C-4544-9F29-7AD3399813D5}"/>
          </ac:spMkLst>
        </pc:spChg>
        <pc:spChg chg="add">
          <ac:chgData name="David Milligan" userId="e8b6c68a2f582685" providerId="LiveId" clId="{0F73151D-3C6B-4567-AABD-5648AA0FF7A3}" dt="2022-04-05T15:32:32.887" v="1203" actId="26606"/>
          <ac:spMkLst>
            <pc:docMk/>
            <pc:sldMk cId="2088713748" sldId="264"/>
            <ac:spMk id="9" creationId="{B819A166-7571-4003-A6B8-B62034C3ED30}"/>
          </ac:spMkLst>
        </pc:spChg>
        <pc:graphicFrameChg chg="add mod">
          <ac:chgData name="David Milligan" userId="e8b6c68a2f582685" providerId="LiveId" clId="{0F73151D-3C6B-4567-AABD-5648AA0FF7A3}" dt="2022-04-05T15:32:41.275" v="1205" actId="14100"/>
          <ac:graphicFrameMkLst>
            <pc:docMk/>
            <pc:sldMk cId="2088713748" sldId="264"/>
            <ac:graphicFrameMk id="5" creationId="{ACD12CE3-4CBF-30D2-A6BD-B4D8B41B6F7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3E8919-A3DA-418A-9C2E-CED82D71867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C07C727-9072-4BE2-ADFE-9D890E4FA2CA}">
      <dgm:prSet/>
      <dgm:spPr/>
      <dgm:t>
        <a:bodyPr/>
        <a:lstStyle/>
        <a:p>
          <a:r>
            <a:rPr lang="en-US" dirty="0"/>
            <a:t>An Open Door &amp; the Key of David</a:t>
          </a:r>
        </a:p>
      </dgm:t>
    </dgm:pt>
    <dgm:pt modelId="{57808140-C760-48CC-87BC-77353020D2C3}" type="parTrans" cxnId="{8C641F77-86E2-4820-88FB-413B4ED6DA27}">
      <dgm:prSet/>
      <dgm:spPr/>
      <dgm:t>
        <a:bodyPr/>
        <a:lstStyle/>
        <a:p>
          <a:endParaRPr lang="en-US"/>
        </a:p>
      </dgm:t>
    </dgm:pt>
    <dgm:pt modelId="{7F0E65DC-4D9E-47D5-803E-656ACCBC0194}" type="sibTrans" cxnId="{8C641F77-86E2-4820-88FB-413B4ED6DA27}">
      <dgm:prSet/>
      <dgm:spPr/>
      <dgm:t>
        <a:bodyPr/>
        <a:lstStyle/>
        <a:p>
          <a:endParaRPr lang="en-US"/>
        </a:p>
      </dgm:t>
    </dgm:pt>
    <dgm:pt modelId="{738A77A2-D901-45BB-A4C6-2A833731B350}">
      <dgm:prSet/>
      <dgm:spPr/>
      <dgm:t>
        <a:bodyPr/>
        <a:lstStyle/>
        <a:p>
          <a:r>
            <a:rPr lang="en-US"/>
            <a:t>What happens to those of “the synagogue of Satan”?</a:t>
          </a:r>
        </a:p>
      </dgm:t>
    </dgm:pt>
    <dgm:pt modelId="{B42495DD-15B3-485E-8A43-CCC170EB3968}" type="parTrans" cxnId="{718ACBD6-A995-406F-8D4C-8B98045BE5CF}">
      <dgm:prSet/>
      <dgm:spPr/>
      <dgm:t>
        <a:bodyPr/>
        <a:lstStyle/>
        <a:p>
          <a:endParaRPr lang="en-US"/>
        </a:p>
      </dgm:t>
    </dgm:pt>
    <dgm:pt modelId="{6E945658-B7D5-4F33-AA0C-F8E7DC5570EF}" type="sibTrans" cxnId="{718ACBD6-A995-406F-8D4C-8B98045BE5CF}">
      <dgm:prSet/>
      <dgm:spPr/>
      <dgm:t>
        <a:bodyPr/>
        <a:lstStyle/>
        <a:p>
          <a:endParaRPr lang="en-US"/>
        </a:p>
      </dgm:t>
    </dgm:pt>
    <dgm:pt modelId="{68757107-AE04-4FB8-AB0B-86AAD8291DA3}">
      <dgm:prSet/>
      <dgm:spPr/>
      <dgm:t>
        <a:bodyPr/>
        <a:lstStyle/>
        <a:p>
          <a:r>
            <a:rPr lang="en-US"/>
            <a:t>What are the promises to these </a:t>
          </a:r>
          <a:r>
            <a:rPr lang="en-US" u="sng"/>
            <a:t>steadfast</a:t>
          </a:r>
          <a:r>
            <a:rPr lang="en-US"/>
            <a:t> believers?</a:t>
          </a:r>
        </a:p>
      </dgm:t>
    </dgm:pt>
    <dgm:pt modelId="{9E2A2755-1CA1-4504-A705-0527F1A6F2DB}" type="parTrans" cxnId="{6A181F31-7DA5-4BAF-83B7-0112DD3D28B8}">
      <dgm:prSet/>
      <dgm:spPr/>
      <dgm:t>
        <a:bodyPr/>
        <a:lstStyle/>
        <a:p>
          <a:endParaRPr lang="en-US"/>
        </a:p>
      </dgm:t>
    </dgm:pt>
    <dgm:pt modelId="{427E4828-744F-46B4-B450-CEE7230B4DDA}" type="sibTrans" cxnId="{6A181F31-7DA5-4BAF-83B7-0112DD3D28B8}">
      <dgm:prSet/>
      <dgm:spPr/>
      <dgm:t>
        <a:bodyPr/>
        <a:lstStyle/>
        <a:p>
          <a:endParaRPr lang="en-US"/>
        </a:p>
      </dgm:t>
    </dgm:pt>
    <dgm:pt modelId="{E570DB13-7B71-48F7-8B4D-E8AA5076E109}" type="pres">
      <dgm:prSet presAssocID="{433E8919-A3DA-418A-9C2E-CED82D718679}" presName="linear" presStyleCnt="0">
        <dgm:presLayoutVars>
          <dgm:animLvl val="lvl"/>
          <dgm:resizeHandles val="exact"/>
        </dgm:presLayoutVars>
      </dgm:prSet>
      <dgm:spPr/>
    </dgm:pt>
    <dgm:pt modelId="{D2CB750C-3BF2-4D4B-BF8F-E6B10920C56F}" type="pres">
      <dgm:prSet presAssocID="{FC07C727-9072-4BE2-ADFE-9D890E4FA2CA}" presName="parentText" presStyleLbl="node1" presStyleIdx="0" presStyleCnt="3">
        <dgm:presLayoutVars>
          <dgm:chMax val="0"/>
          <dgm:bulletEnabled val="1"/>
        </dgm:presLayoutVars>
      </dgm:prSet>
      <dgm:spPr/>
    </dgm:pt>
    <dgm:pt modelId="{BC97B74F-0567-4759-85F0-049026FF4AC2}" type="pres">
      <dgm:prSet presAssocID="{7F0E65DC-4D9E-47D5-803E-656ACCBC0194}" presName="spacer" presStyleCnt="0"/>
      <dgm:spPr/>
    </dgm:pt>
    <dgm:pt modelId="{DF4B1D47-65F9-47F9-81E7-42CCADBC16DF}" type="pres">
      <dgm:prSet presAssocID="{738A77A2-D901-45BB-A4C6-2A833731B350}" presName="parentText" presStyleLbl="node1" presStyleIdx="1" presStyleCnt="3">
        <dgm:presLayoutVars>
          <dgm:chMax val="0"/>
          <dgm:bulletEnabled val="1"/>
        </dgm:presLayoutVars>
      </dgm:prSet>
      <dgm:spPr/>
    </dgm:pt>
    <dgm:pt modelId="{5FB5EA87-8BFA-4A37-B0ED-6DD72E907EB5}" type="pres">
      <dgm:prSet presAssocID="{6E945658-B7D5-4F33-AA0C-F8E7DC5570EF}" presName="spacer" presStyleCnt="0"/>
      <dgm:spPr/>
    </dgm:pt>
    <dgm:pt modelId="{EFF4C6EB-85D7-4B8F-8E27-73B22AE7C16C}" type="pres">
      <dgm:prSet presAssocID="{68757107-AE04-4FB8-AB0B-86AAD8291DA3}" presName="parentText" presStyleLbl="node1" presStyleIdx="2" presStyleCnt="3">
        <dgm:presLayoutVars>
          <dgm:chMax val="0"/>
          <dgm:bulletEnabled val="1"/>
        </dgm:presLayoutVars>
      </dgm:prSet>
      <dgm:spPr/>
    </dgm:pt>
  </dgm:ptLst>
  <dgm:cxnLst>
    <dgm:cxn modelId="{6A181F31-7DA5-4BAF-83B7-0112DD3D28B8}" srcId="{433E8919-A3DA-418A-9C2E-CED82D718679}" destId="{68757107-AE04-4FB8-AB0B-86AAD8291DA3}" srcOrd="2" destOrd="0" parTransId="{9E2A2755-1CA1-4504-A705-0527F1A6F2DB}" sibTransId="{427E4828-744F-46B4-B450-CEE7230B4DDA}"/>
    <dgm:cxn modelId="{39955838-3208-403A-84A2-21DF4B62CC8B}" type="presOf" srcId="{738A77A2-D901-45BB-A4C6-2A833731B350}" destId="{DF4B1D47-65F9-47F9-81E7-42CCADBC16DF}" srcOrd="0" destOrd="0" presId="urn:microsoft.com/office/officeart/2005/8/layout/vList2"/>
    <dgm:cxn modelId="{B1E8FB5C-2958-4ACC-B9F1-60FDC6EC17FC}" type="presOf" srcId="{FC07C727-9072-4BE2-ADFE-9D890E4FA2CA}" destId="{D2CB750C-3BF2-4D4B-BF8F-E6B10920C56F}" srcOrd="0" destOrd="0" presId="urn:microsoft.com/office/officeart/2005/8/layout/vList2"/>
    <dgm:cxn modelId="{4565CE76-E3FB-49B7-A1FD-79B0F650279D}" type="presOf" srcId="{68757107-AE04-4FB8-AB0B-86AAD8291DA3}" destId="{EFF4C6EB-85D7-4B8F-8E27-73B22AE7C16C}" srcOrd="0" destOrd="0" presId="urn:microsoft.com/office/officeart/2005/8/layout/vList2"/>
    <dgm:cxn modelId="{8C641F77-86E2-4820-88FB-413B4ED6DA27}" srcId="{433E8919-A3DA-418A-9C2E-CED82D718679}" destId="{FC07C727-9072-4BE2-ADFE-9D890E4FA2CA}" srcOrd="0" destOrd="0" parTransId="{57808140-C760-48CC-87BC-77353020D2C3}" sibTransId="{7F0E65DC-4D9E-47D5-803E-656ACCBC0194}"/>
    <dgm:cxn modelId="{718ACBD6-A995-406F-8D4C-8B98045BE5CF}" srcId="{433E8919-A3DA-418A-9C2E-CED82D718679}" destId="{738A77A2-D901-45BB-A4C6-2A833731B350}" srcOrd="1" destOrd="0" parTransId="{B42495DD-15B3-485E-8A43-CCC170EB3968}" sibTransId="{6E945658-B7D5-4F33-AA0C-F8E7DC5570EF}"/>
    <dgm:cxn modelId="{8311B8F6-865D-45D6-8EAC-F92D7EAF6E8D}" type="presOf" srcId="{433E8919-A3DA-418A-9C2E-CED82D718679}" destId="{E570DB13-7B71-48F7-8B4D-E8AA5076E109}" srcOrd="0" destOrd="0" presId="urn:microsoft.com/office/officeart/2005/8/layout/vList2"/>
    <dgm:cxn modelId="{5AEBFEA4-2274-4DAC-8B71-62A65218114B}" type="presParOf" srcId="{E570DB13-7B71-48F7-8B4D-E8AA5076E109}" destId="{D2CB750C-3BF2-4D4B-BF8F-E6B10920C56F}" srcOrd="0" destOrd="0" presId="urn:microsoft.com/office/officeart/2005/8/layout/vList2"/>
    <dgm:cxn modelId="{5E7030E9-8BED-4E1E-B2B7-0AF992B66004}" type="presParOf" srcId="{E570DB13-7B71-48F7-8B4D-E8AA5076E109}" destId="{BC97B74F-0567-4759-85F0-049026FF4AC2}" srcOrd="1" destOrd="0" presId="urn:microsoft.com/office/officeart/2005/8/layout/vList2"/>
    <dgm:cxn modelId="{8C293C19-83E9-4D46-B5CD-0161F30982E8}" type="presParOf" srcId="{E570DB13-7B71-48F7-8B4D-E8AA5076E109}" destId="{DF4B1D47-65F9-47F9-81E7-42CCADBC16DF}" srcOrd="2" destOrd="0" presId="urn:microsoft.com/office/officeart/2005/8/layout/vList2"/>
    <dgm:cxn modelId="{682C8317-56BF-44A0-AA03-EA58FBD4F623}" type="presParOf" srcId="{E570DB13-7B71-48F7-8B4D-E8AA5076E109}" destId="{5FB5EA87-8BFA-4A37-B0ED-6DD72E907EB5}" srcOrd="3" destOrd="0" presId="urn:microsoft.com/office/officeart/2005/8/layout/vList2"/>
    <dgm:cxn modelId="{218DBA37-93AD-4E84-9595-1D3ABE4EA655}" type="presParOf" srcId="{E570DB13-7B71-48F7-8B4D-E8AA5076E109}" destId="{EFF4C6EB-85D7-4B8F-8E27-73B22AE7C16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1B15A-479E-4607-939F-325204621CF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922279E-0F10-424E-A0CC-EB21A821FA05}">
      <dgm:prSet/>
      <dgm:spPr/>
      <dgm:t>
        <a:bodyPr/>
        <a:lstStyle/>
        <a:p>
          <a:r>
            <a:rPr lang="en-US" dirty="0"/>
            <a:t>Do we ever struggle with self-doubt?  When and Why?</a:t>
          </a:r>
        </a:p>
      </dgm:t>
    </dgm:pt>
    <dgm:pt modelId="{D36660DA-40DF-4A58-ABF3-D6113B497AD0}" type="parTrans" cxnId="{0DCEAC93-AB19-4C4C-8F5D-4F41C171E87F}">
      <dgm:prSet/>
      <dgm:spPr/>
      <dgm:t>
        <a:bodyPr/>
        <a:lstStyle/>
        <a:p>
          <a:endParaRPr lang="en-US"/>
        </a:p>
      </dgm:t>
    </dgm:pt>
    <dgm:pt modelId="{2585C0C0-8D6D-48D7-9B72-82B76EBF3911}" type="sibTrans" cxnId="{0DCEAC93-AB19-4C4C-8F5D-4F41C171E87F}">
      <dgm:prSet/>
      <dgm:spPr/>
      <dgm:t>
        <a:bodyPr/>
        <a:lstStyle/>
        <a:p>
          <a:endParaRPr lang="en-US"/>
        </a:p>
      </dgm:t>
    </dgm:pt>
    <dgm:pt modelId="{10DADD5B-E738-4D33-B7C3-86F92516E1E7}">
      <dgm:prSet/>
      <dgm:spPr/>
      <dgm:t>
        <a:bodyPr/>
        <a:lstStyle/>
        <a:p>
          <a:r>
            <a:rPr lang="en-US"/>
            <a:t>What open doors are before us?  How does this direct our mission?</a:t>
          </a:r>
        </a:p>
      </dgm:t>
    </dgm:pt>
    <dgm:pt modelId="{5D79AC9A-24CE-4957-8A60-FE338AF218B0}" type="parTrans" cxnId="{3A8D28CC-6E6A-4745-B4F7-12A8ACD01CDB}">
      <dgm:prSet/>
      <dgm:spPr/>
      <dgm:t>
        <a:bodyPr/>
        <a:lstStyle/>
        <a:p>
          <a:endParaRPr lang="en-US"/>
        </a:p>
      </dgm:t>
    </dgm:pt>
    <dgm:pt modelId="{52A9DDE2-C856-408D-95B2-6EFEF9DB3EE8}" type="sibTrans" cxnId="{3A8D28CC-6E6A-4745-B4F7-12A8ACD01CDB}">
      <dgm:prSet/>
      <dgm:spPr/>
      <dgm:t>
        <a:bodyPr/>
        <a:lstStyle/>
        <a:p>
          <a:endParaRPr lang="en-US"/>
        </a:p>
      </dgm:t>
    </dgm:pt>
    <dgm:pt modelId="{BF9649EF-99FE-4891-852B-36CE9F6547D1}">
      <dgm:prSet/>
      <dgm:spPr/>
      <dgm:t>
        <a:bodyPr/>
        <a:lstStyle/>
        <a:p>
          <a:r>
            <a:rPr lang="en-US"/>
            <a:t>How can we warn people that when the door is shut that no one can open it?  How might this affect our message or urgency in proclaiming the Gospel?</a:t>
          </a:r>
        </a:p>
      </dgm:t>
    </dgm:pt>
    <dgm:pt modelId="{DD668D52-0AE5-4497-BE8B-9E964A20E4ED}" type="parTrans" cxnId="{170AF731-9DAE-48B9-9883-8B3F2C69847A}">
      <dgm:prSet/>
      <dgm:spPr/>
      <dgm:t>
        <a:bodyPr/>
        <a:lstStyle/>
        <a:p>
          <a:endParaRPr lang="en-US"/>
        </a:p>
      </dgm:t>
    </dgm:pt>
    <dgm:pt modelId="{53738E3F-92BD-4A2D-9C5E-7E02C9161718}" type="sibTrans" cxnId="{170AF731-9DAE-48B9-9883-8B3F2C69847A}">
      <dgm:prSet/>
      <dgm:spPr/>
      <dgm:t>
        <a:bodyPr/>
        <a:lstStyle/>
        <a:p>
          <a:endParaRPr lang="en-US"/>
        </a:p>
      </dgm:t>
    </dgm:pt>
    <dgm:pt modelId="{4BA6C11C-D763-4F73-B058-FE0BC2890847}" type="pres">
      <dgm:prSet presAssocID="{2BA1B15A-479E-4607-939F-325204621CF9}" presName="linear" presStyleCnt="0">
        <dgm:presLayoutVars>
          <dgm:animLvl val="lvl"/>
          <dgm:resizeHandles val="exact"/>
        </dgm:presLayoutVars>
      </dgm:prSet>
      <dgm:spPr/>
    </dgm:pt>
    <dgm:pt modelId="{3FB7AE45-86E1-4924-862D-21DE8100B024}" type="pres">
      <dgm:prSet presAssocID="{D922279E-0F10-424E-A0CC-EB21A821FA05}" presName="parentText" presStyleLbl="node1" presStyleIdx="0" presStyleCnt="3">
        <dgm:presLayoutVars>
          <dgm:chMax val="0"/>
          <dgm:bulletEnabled val="1"/>
        </dgm:presLayoutVars>
      </dgm:prSet>
      <dgm:spPr/>
    </dgm:pt>
    <dgm:pt modelId="{532706D1-A96E-4EF0-B1B3-DC1580FFA84F}" type="pres">
      <dgm:prSet presAssocID="{2585C0C0-8D6D-48D7-9B72-82B76EBF3911}" presName="spacer" presStyleCnt="0"/>
      <dgm:spPr/>
    </dgm:pt>
    <dgm:pt modelId="{A3C1C600-F487-4562-9B9A-E36CB05FF776}" type="pres">
      <dgm:prSet presAssocID="{10DADD5B-E738-4D33-B7C3-86F92516E1E7}" presName="parentText" presStyleLbl="node1" presStyleIdx="1" presStyleCnt="3">
        <dgm:presLayoutVars>
          <dgm:chMax val="0"/>
          <dgm:bulletEnabled val="1"/>
        </dgm:presLayoutVars>
      </dgm:prSet>
      <dgm:spPr/>
    </dgm:pt>
    <dgm:pt modelId="{5E16F024-9959-437F-9B8F-98BED8E70BA3}" type="pres">
      <dgm:prSet presAssocID="{52A9DDE2-C856-408D-95B2-6EFEF9DB3EE8}" presName="spacer" presStyleCnt="0"/>
      <dgm:spPr/>
    </dgm:pt>
    <dgm:pt modelId="{6BC3E91A-6BED-4621-8F13-75250BAF3CA9}" type="pres">
      <dgm:prSet presAssocID="{BF9649EF-99FE-4891-852B-36CE9F6547D1}" presName="parentText" presStyleLbl="node1" presStyleIdx="2" presStyleCnt="3">
        <dgm:presLayoutVars>
          <dgm:chMax val="0"/>
          <dgm:bulletEnabled val="1"/>
        </dgm:presLayoutVars>
      </dgm:prSet>
      <dgm:spPr/>
    </dgm:pt>
  </dgm:ptLst>
  <dgm:cxnLst>
    <dgm:cxn modelId="{170AF731-9DAE-48B9-9883-8B3F2C69847A}" srcId="{2BA1B15A-479E-4607-939F-325204621CF9}" destId="{BF9649EF-99FE-4891-852B-36CE9F6547D1}" srcOrd="2" destOrd="0" parTransId="{DD668D52-0AE5-4497-BE8B-9E964A20E4ED}" sibTransId="{53738E3F-92BD-4A2D-9C5E-7E02C9161718}"/>
    <dgm:cxn modelId="{4E740334-D135-4E2E-8CDE-1C1EA84F4AA8}" type="presOf" srcId="{D922279E-0F10-424E-A0CC-EB21A821FA05}" destId="{3FB7AE45-86E1-4924-862D-21DE8100B024}" srcOrd="0" destOrd="0" presId="urn:microsoft.com/office/officeart/2005/8/layout/vList2"/>
    <dgm:cxn modelId="{E6B61D36-6F21-47E7-B2D8-65CB97E68AF7}" type="presOf" srcId="{2BA1B15A-479E-4607-939F-325204621CF9}" destId="{4BA6C11C-D763-4F73-B058-FE0BC2890847}" srcOrd="0" destOrd="0" presId="urn:microsoft.com/office/officeart/2005/8/layout/vList2"/>
    <dgm:cxn modelId="{D6F21965-3A2D-4604-90AF-FE6002148B66}" type="presOf" srcId="{BF9649EF-99FE-4891-852B-36CE9F6547D1}" destId="{6BC3E91A-6BED-4621-8F13-75250BAF3CA9}" srcOrd="0" destOrd="0" presId="urn:microsoft.com/office/officeart/2005/8/layout/vList2"/>
    <dgm:cxn modelId="{E34B4F87-4AB7-4DC5-8FCC-AED7AAD9D3AB}" type="presOf" srcId="{10DADD5B-E738-4D33-B7C3-86F92516E1E7}" destId="{A3C1C600-F487-4562-9B9A-E36CB05FF776}" srcOrd="0" destOrd="0" presId="urn:microsoft.com/office/officeart/2005/8/layout/vList2"/>
    <dgm:cxn modelId="{0DCEAC93-AB19-4C4C-8F5D-4F41C171E87F}" srcId="{2BA1B15A-479E-4607-939F-325204621CF9}" destId="{D922279E-0F10-424E-A0CC-EB21A821FA05}" srcOrd="0" destOrd="0" parTransId="{D36660DA-40DF-4A58-ABF3-D6113B497AD0}" sibTransId="{2585C0C0-8D6D-48D7-9B72-82B76EBF3911}"/>
    <dgm:cxn modelId="{3A8D28CC-6E6A-4745-B4F7-12A8ACD01CDB}" srcId="{2BA1B15A-479E-4607-939F-325204621CF9}" destId="{10DADD5B-E738-4D33-B7C3-86F92516E1E7}" srcOrd="1" destOrd="0" parTransId="{5D79AC9A-24CE-4957-8A60-FE338AF218B0}" sibTransId="{52A9DDE2-C856-408D-95B2-6EFEF9DB3EE8}"/>
    <dgm:cxn modelId="{6DFA43E3-7078-477B-9B64-C3389412103B}" type="presParOf" srcId="{4BA6C11C-D763-4F73-B058-FE0BC2890847}" destId="{3FB7AE45-86E1-4924-862D-21DE8100B024}" srcOrd="0" destOrd="0" presId="urn:microsoft.com/office/officeart/2005/8/layout/vList2"/>
    <dgm:cxn modelId="{5094C277-4E3C-4542-BD38-28DEAA7492B8}" type="presParOf" srcId="{4BA6C11C-D763-4F73-B058-FE0BC2890847}" destId="{532706D1-A96E-4EF0-B1B3-DC1580FFA84F}" srcOrd="1" destOrd="0" presId="urn:microsoft.com/office/officeart/2005/8/layout/vList2"/>
    <dgm:cxn modelId="{63D843F2-0D93-4F38-AF91-B09E5F607169}" type="presParOf" srcId="{4BA6C11C-D763-4F73-B058-FE0BC2890847}" destId="{A3C1C600-F487-4562-9B9A-E36CB05FF776}" srcOrd="2" destOrd="0" presId="urn:microsoft.com/office/officeart/2005/8/layout/vList2"/>
    <dgm:cxn modelId="{A82E5E98-B502-4674-81FC-8276FA6CA3C6}" type="presParOf" srcId="{4BA6C11C-D763-4F73-B058-FE0BC2890847}" destId="{5E16F024-9959-437F-9B8F-98BED8E70BA3}" srcOrd="3" destOrd="0" presId="urn:microsoft.com/office/officeart/2005/8/layout/vList2"/>
    <dgm:cxn modelId="{86AD4419-FE60-4EF6-8890-2918EE7F181C}" type="presParOf" srcId="{4BA6C11C-D763-4F73-B058-FE0BC2890847}" destId="{6BC3E91A-6BED-4621-8F13-75250BAF3CA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B750C-3BF2-4D4B-BF8F-E6B10920C56F}">
      <dsp:nvSpPr>
        <dsp:cNvPr id="0" name=""/>
        <dsp:cNvSpPr/>
      </dsp:nvSpPr>
      <dsp:spPr>
        <a:xfrm>
          <a:off x="0" y="26084"/>
          <a:ext cx="6253721" cy="1591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An Open Door &amp; the Key of David</a:t>
          </a:r>
        </a:p>
      </dsp:txBody>
      <dsp:txXfrm>
        <a:off x="77676" y="103760"/>
        <a:ext cx="6098369" cy="1435848"/>
      </dsp:txXfrm>
    </dsp:sp>
    <dsp:sp modelId="{DF4B1D47-65F9-47F9-81E7-42CCADBC16DF}">
      <dsp:nvSpPr>
        <dsp:cNvPr id="0" name=""/>
        <dsp:cNvSpPr/>
      </dsp:nvSpPr>
      <dsp:spPr>
        <a:xfrm>
          <a:off x="0" y="1732485"/>
          <a:ext cx="6253721" cy="15912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What happens to those of “the synagogue of Satan”?</a:t>
          </a:r>
        </a:p>
      </dsp:txBody>
      <dsp:txXfrm>
        <a:off x="77676" y="1810161"/>
        <a:ext cx="6098369" cy="1435848"/>
      </dsp:txXfrm>
    </dsp:sp>
    <dsp:sp modelId="{EFF4C6EB-85D7-4B8F-8E27-73B22AE7C16C}">
      <dsp:nvSpPr>
        <dsp:cNvPr id="0" name=""/>
        <dsp:cNvSpPr/>
      </dsp:nvSpPr>
      <dsp:spPr>
        <a:xfrm>
          <a:off x="0" y="3438885"/>
          <a:ext cx="6253721" cy="15912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What are the promises to these </a:t>
          </a:r>
          <a:r>
            <a:rPr lang="en-US" sz="4000" u="sng" kern="1200"/>
            <a:t>steadfast</a:t>
          </a:r>
          <a:r>
            <a:rPr lang="en-US" sz="4000" kern="1200"/>
            <a:t> believers?</a:t>
          </a:r>
        </a:p>
      </dsp:txBody>
      <dsp:txXfrm>
        <a:off x="77676" y="3516561"/>
        <a:ext cx="6098369" cy="1435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7AE45-86E1-4924-862D-21DE8100B024}">
      <dsp:nvSpPr>
        <dsp:cNvPr id="0" name=""/>
        <dsp:cNvSpPr/>
      </dsp:nvSpPr>
      <dsp:spPr>
        <a:xfrm>
          <a:off x="0" y="86399"/>
          <a:ext cx="6263640" cy="20548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Do we ever struggle with self-doubt?  When and Why?</a:t>
          </a:r>
        </a:p>
      </dsp:txBody>
      <dsp:txXfrm>
        <a:off x="100311" y="186710"/>
        <a:ext cx="6063018" cy="1854263"/>
      </dsp:txXfrm>
    </dsp:sp>
    <dsp:sp modelId="{A3C1C600-F487-4562-9B9A-E36CB05FF776}">
      <dsp:nvSpPr>
        <dsp:cNvPr id="0" name=""/>
        <dsp:cNvSpPr/>
      </dsp:nvSpPr>
      <dsp:spPr>
        <a:xfrm>
          <a:off x="0" y="2224804"/>
          <a:ext cx="6263640" cy="205488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What open doors are before us?  How does this direct our mission?</a:t>
          </a:r>
        </a:p>
      </dsp:txBody>
      <dsp:txXfrm>
        <a:off x="100311" y="2325115"/>
        <a:ext cx="6063018" cy="1854263"/>
      </dsp:txXfrm>
    </dsp:sp>
    <dsp:sp modelId="{6BC3E91A-6BED-4621-8F13-75250BAF3CA9}">
      <dsp:nvSpPr>
        <dsp:cNvPr id="0" name=""/>
        <dsp:cNvSpPr/>
      </dsp:nvSpPr>
      <dsp:spPr>
        <a:xfrm>
          <a:off x="0" y="4363210"/>
          <a:ext cx="6263640" cy="205488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How can we warn people that when the door is shut that no one can open it?  How might this affect our message or urgency in proclaiming the Gospel?</a:t>
          </a:r>
        </a:p>
      </dsp:txBody>
      <dsp:txXfrm>
        <a:off x="100311" y="4463521"/>
        <a:ext cx="6063018" cy="18542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5667-31C2-41CA-A589-139780FE92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CB82CC-0FD0-4EA0-83B2-12EC750DE5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0F362C-EDF0-430B-A19D-ABFB0B8D9DEC}"/>
              </a:ext>
            </a:extLst>
          </p:cNvPr>
          <p:cNvSpPr>
            <a:spLocks noGrp="1"/>
          </p:cNvSpPr>
          <p:nvPr>
            <p:ph type="dt" sz="half" idx="10"/>
          </p:nvPr>
        </p:nvSpPr>
        <p:spPr/>
        <p:txBody>
          <a:bodyPr/>
          <a:lstStyle/>
          <a:p>
            <a:fld id="{52BCB9DA-D2AC-49DB-983D-F6297F480B6E}" type="datetimeFigureOut">
              <a:rPr lang="en-US" smtClean="0"/>
              <a:t>4/5/2022</a:t>
            </a:fld>
            <a:endParaRPr lang="en-US"/>
          </a:p>
        </p:txBody>
      </p:sp>
      <p:sp>
        <p:nvSpPr>
          <p:cNvPr id="5" name="Footer Placeholder 4">
            <a:extLst>
              <a:ext uri="{FF2B5EF4-FFF2-40B4-BE49-F238E27FC236}">
                <a16:creationId xmlns:a16="http://schemas.microsoft.com/office/drawing/2014/main" id="{6D1CC9DD-86E7-4FF7-9754-34BB13452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95188-3E5A-4803-A994-FF340900CE54}"/>
              </a:ext>
            </a:extLst>
          </p:cNvPr>
          <p:cNvSpPr>
            <a:spLocks noGrp="1"/>
          </p:cNvSpPr>
          <p:nvPr>
            <p:ph type="sldNum" sz="quarter" idx="12"/>
          </p:nvPr>
        </p:nvSpPr>
        <p:spPr/>
        <p:txBody>
          <a:bodyPr/>
          <a:lstStyle/>
          <a:p>
            <a:fld id="{BF498D31-ED91-4117-89F4-BF5A81ADF158}" type="slidenum">
              <a:rPr lang="en-US" smtClean="0"/>
              <a:t>‹#›</a:t>
            </a:fld>
            <a:endParaRPr lang="en-US"/>
          </a:p>
        </p:txBody>
      </p:sp>
    </p:spTree>
    <p:extLst>
      <p:ext uri="{BB962C8B-B14F-4D97-AF65-F5344CB8AC3E}">
        <p14:creationId xmlns:p14="http://schemas.microsoft.com/office/powerpoint/2010/main" val="273525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85AE-AA3D-48FE-A410-49D78CF468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2AB6C2-59B5-4194-B702-1D0E48E628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5A01C-9150-4C34-AD94-F096FAC323E9}"/>
              </a:ext>
            </a:extLst>
          </p:cNvPr>
          <p:cNvSpPr>
            <a:spLocks noGrp="1"/>
          </p:cNvSpPr>
          <p:nvPr>
            <p:ph type="dt" sz="half" idx="10"/>
          </p:nvPr>
        </p:nvSpPr>
        <p:spPr/>
        <p:txBody>
          <a:bodyPr/>
          <a:lstStyle/>
          <a:p>
            <a:fld id="{52BCB9DA-D2AC-49DB-983D-F6297F480B6E}" type="datetimeFigureOut">
              <a:rPr lang="en-US" smtClean="0"/>
              <a:t>4/5/2022</a:t>
            </a:fld>
            <a:endParaRPr lang="en-US"/>
          </a:p>
        </p:txBody>
      </p:sp>
      <p:sp>
        <p:nvSpPr>
          <p:cNvPr id="5" name="Footer Placeholder 4">
            <a:extLst>
              <a:ext uri="{FF2B5EF4-FFF2-40B4-BE49-F238E27FC236}">
                <a16:creationId xmlns:a16="http://schemas.microsoft.com/office/drawing/2014/main" id="{5CFE0943-2831-48E9-B03E-1292B2426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38DA5-071E-4994-967E-4A6560AAB5E8}"/>
              </a:ext>
            </a:extLst>
          </p:cNvPr>
          <p:cNvSpPr>
            <a:spLocks noGrp="1"/>
          </p:cNvSpPr>
          <p:nvPr>
            <p:ph type="sldNum" sz="quarter" idx="12"/>
          </p:nvPr>
        </p:nvSpPr>
        <p:spPr/>
        <p:txBody>
          <a:bodyPr/>
          <a:lstStyle/>
          <a:p>
            <a:fld id="{BF498D31-ED91-4117-89F4-BF5A81ADF158}" type="slidenum">
              <a:rPr lang="en-US" smtClean="0"/>
              <a:t>‹#›</a:t>
            </a:fld>
            <a:endParaRPr lang="en-US"/>
          </a:p>
        </p:txBody>
      </p:sp>
    </p:spTree>
    <p:extLst>
      <p:ext uri="{BB962C8B-B14F-4D97-AF65-F5344CB8AC3E}">
        <p14:creationId xmlns:p14="http://schemas.microsoft.com/office/powerpoint/2010/main" val="116326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CA50F-9CD8-42FF-9CA8-D071333C2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34A16F-E1BB-465C-A885-099D3471D5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551B0-CA9B-4DAC-8B07-77C2FCCD6A5A}"/>
              </a:ext>
            </a:extLst>
          </p:cNvPr>
          <p:cNvSpPr>
            <a:spLocks noGrp="1"/>
          </p:cNvSpPr>
          <p:nvPr>
            <p:ph type="dt" sz="half" idx="10"/>
          </p:nvPr>
        </p:nvSpPr>
        <p:spPr/>
        <p:txBody>
          <a:bodyPr/>
          <a:lstStyle/>
          <a:p>
            <a:fld id="{52BCB9DA-D2AC-49DB-983D-F6297F480B6E}" type="datetimeFigureOut">
              <a:rPr lang="en-US" smtClean="0"/>
              <a:t>4/5/2022</a:t>
            </a:fld>
            <a:endParaRPr lang="en-US"/>
          </a:p>
        </p:txBody>
      </p:sp>
      <p:sp>
        <p:nvSpPr>
          <p:cNvPr id="5" name="Footer Placeholder 4">
            <a:extLst>
              <a:ext uri="{FF2B5EF4-FFF2-40B4-BE49-F238E27FC236}">
                <a16:creationId xmlns:a16="http://schemas.microsoft.com/office/drawing/2014/main" id="{2F688F45-9435-4E08-887B-320EC56FC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5D1F48-7943-461E-B2CE-6F186C37D2FC}"/>
              </a:ext>
            </a:extLst>
          </p:cNvPr>
          <p:cNvSpPr>
            <a:spLocks noGrp="1"/>
          </p:cNvSpPr>
          <p:nvPr>
            <p:ph type="sldNum" sz="quarter" idx="12"/>
          </p:nvPr>
        </p:nvSpPr>
        <p:spPr/>
        <p:txBody>
          <a:bodyPr/>
          <a:lstStyle/>
          <a:p>
            <a:fld id="{BF498D31-ED91-4117-89F4-BF5A81ADF158}" type="slidenum">
              <a:rPr lang="en-US" smtClean="0"/>
              <a:t>‹#›</a:t>
            </a:fld>
            <a:endParaRPr lang="en-US"/>
          </a:p>
        </p:txBody>
      </p:sp>
    </p:spTree>
    <p:extLst>
      <p:ext uri="{BB962C8B-B14F-4D97-AF65-F5344CB8AC3E}">
        <p14:creationId xmlns:p14="http://schemas.microsoft.com/office/powerpoint/2010/main" val="171781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0805-2E2A-450A-8513-CEE6740F13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79F59-FAD6-48DD-B06B-617CD8ABB1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2D946-49B9-4E30-8598-CCF399AE4922}"/>
              </a:ext>
            </a:extLst>
          </p:cNvPr>
          <p:cNvSpPr>
            <a:spLocks noGrp="1"/>
          </p:cNvSpPr>
          <p:nvPr>
            <p:ph type="dt" sz="half" idx="10"/>
          </p:nvPr>
        </p:nvSpPr>
        <p:spPr/>
        <p:txBody>
          <a:bodyPr/>
          <a:lstStyle/>
          <a:p>
            <a:fld id="{52BCB9DA-D2AC-49DB-983D-F6297F480B6E}" type="datetimeFigureOut">
              <a:rPr lang="en-US" smtClean="0"/>
              <a:t>4/5/2022</a:t>
            </a:fld>
            <a:endParaRPr lang="en-US"/>
          </a:p>
        </p:txBody>
      </p:sp>
      <p:sp>
        <p:nvSpPr>
          <p:cNvPr id="5" name="Footer Placeholder 4">
            <a:extLst>
              <a:ext uri="{FF2B5EF4-FFF2-40B4-BE49-F238E27FC236}">
                <a16:creationId xmlns:a16="http://schemas.microsoft.com/office/drawing/2014/main" id="{723EF584-29B9-4496-A591-FCDE0F6DE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4E267-FF59-4270-BA17-73E9A9E25838}"/>
              </a:ext>
            </a:extLst>
          </p:cNvPr>
          <p:cNvSpPr>
            <a:spLocks noGrp="1"/>
          </p:cNvSpPr>
          <p:nvPr>
            <p:ph type="sldNum" sz="quarter" idx="12"/>
          </p:nvPr>
        </p:nvSpPr>
        <p:spPr/>
        <p:txBody>
          <a:bodyPr/>
          <a:lstStyle/>
          <a:p>
            <a:fld id="{BF498D31-ED91-4117-89F4-BF5A81ADF158}" type="slidenum">
              <a:rPr lang="en-US" smtClean="0"/>
              <a:t>‹#›</a:t>
            </a:fld>
            <a:endParaRPr lang="en-US"/>
          </a:p>
        </p:txBody>
      </p:sp>
    </p:spTree>
    <p:extLst>
      <p:ext uri="{BB962C8B-B14F-4D97-AF65-F5344CB8AC3E}">
        <p14:creationId xmlns:p14="http://schemas.microsoft.com/office/powerpoint/2010/main" val="289690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A3C9-7182-4DF0-BC03-23AF9AAD96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1FD3DB-A6A0-43A9-A6AA-44A0305E2C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DC97B7-F731-4482-ABE1-9C7BED7570D3}"/>
              </a:ext>
            </a:extLst>
          </p:cNvPr>
          <p:cNvSpPr>
            <a:spLocks noGrp="1"/>
          </p:cNvSpPr>
          <p:nvPr>
            <p:ph type="dt" sz="half" idx="10"/>
          </p:nvPr>
        </p:nvSpPr>
        <p:spPr/>
        <p:txBody>
          <a:bodyPr/>
          <a:lstStyle/>
          <a:p>
            <a:fld id="{52BCB9DA-D2AC-49DB-983D-F6297F480B6E}" type="datetimeFigureOut">
              <a:rPr lang="en-US" smtClean="0"/>
              <a:t>4/5/2022</a:t>
            </a:fld>
            <a:endParaRPr lang="en-US"/>
          </a:p>
        </p:txBody>
      </p:sp>
      <p:sp>
        <p:nvSpPr>
          <p:cNvPr id="5" name="Footer Placeholder 4">
            <a:extLst>
              <a:ext uri="{FF2B5EF4-FFF2-40B4-BE49-F238E27FC236}">
                <a16:creationId xmlns:a16="http://schemas.microsoft.com/office/drawing/2014/main" id="{7AF287DF-A38D-4739-A37C-0D45A5114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BECB6-B817-43C2-A30F-720B0B2E9586}"/>
              </a:ext>
            </a:extLst>
          </p:cNvPr>
          <p:cNvSpPr>
            <a:spLocks noGrp="1"/>
          </p:cNvSpPr>
          <p:nvPr>
            <p:ph type="sldNum" sz="quarter" idx="12"/>
          </p:nvPr>
        </p:nvSpPr>
        <p:spPr/>
        <p:txBody>
          <a:bodyPr/>
          <a:lstStyle/>
          <a:p>
            <a:fld id="{BF498D31-ED91-4117-89F4-BF5A81ADF158}" type="slidenum">
              <a:rPr lang="en-US" smtClean="0"/>
              <a:t>‹#›</a:t>
            </a:fld>
            <a:endParaRPr lang="en-US"/>
          </a:p>
        </p:txBody>
      </p:sp>
    </p:spTree>
    <p:extLst>
      <p:ext uri="{BB962C8B-B14F-4D97-AF65-F5344CB8AC3E}">
        <p14:creationId xmlns:p14="http://schemas.microsoft.com/office/powerpoint/2010/main" val="276862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B06C1-7230-43F6-91CB-550EB2FEF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209975-7F17-46E5-BF82-B5D6513C5F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7E1D00-EB9A-430D-98F7-A0C63CC933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41BE9-F808-4EEE-80A5-DB488AA3C6F1}"/>
              </a:ext>
            </a:extLst>
          </p:cNvPr>
          <p:cNvSpPr>
            <a:spLocks noGrp="1"/>
          </p:cNvSpPr>
          <p:nvPr>
            <p:ph type="dt" sz="half" idx="10"/>
          </p:nvPr>
        </p:nvSpPr>
        <p:spPr/>
        <p:txBody>
          <a:bodyPr/>
          <a:lstStyle/>
          <a:p>
            <a:fld id="{52BCB9DA-D2AC-49DB-983D-F6297F480B6E}" type="datetimeFigureOut">
              <a:rPr lang="en-US" smtClean="0"/>
              <a:t>4/5/2022</a:t>
            </a:fld>
            <a:endParaRPr lang="en-US"/>
          </a:p>
        </p:txBody>
      </p:sp>
      <p:sp>
        <p:nvSpPr>
          <p:cNvPr id="6" name="Footer Placeholder 5">
            <a:extLst>
              <a:ext uri="{FF2B5EF4-FFF2-40B4-BE49-F238E27FC236}">
                <a16:creationId xmlns:a16="http://schemas.microsoft.com/office/drawing/2014/main" id="{BC164E96-A645-4666-B08F-B347FF6023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BF9BD-2FB2-45D9-A1F6-52C56F15B2EB}"/>
              </a:ext>
            </a:extLst>
          </p:cNvPr>
          <p:cNvSpPr>
            <a:spLocks noGrp="1"/>
          </p:cNvSpPr>
          <p:nvPr>
            <p:ph type="sldNum" sz="quarter" idx="12"/>
          </p:nvPr>
        </p:nvSpPr>
        <p:spPr/>
        <p:txBody>
          <a:bodyPr/>
          <a:lstStyle/>
          <a:p>
            <a:fld id="{BF498D31-ED91-4117-89F4-BF5A81ADF158}" type="slidenum">
              <a:rPr lang="en-US" smtClean="0"/>
              <a:t>‹#›</a:t>
            </a:fld>
            <a:endParaRPr lang="en-US"/>
          </a:p>
        </p:txBody>
      </p:sp>
    </p:spTree>
    <p:extLst>
      <p:ext uri="{BB962C8B-B14F-4D97-AF65-F5344CB8AC3E}">
        <p14:creationId xmlns:p14="http://schemas.microsoft.com/office/powerpoint/2010/main" val="59278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1179-316E-4C51-98E7-0DDEAC19ED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AB4C11-CC7A-47D5-B1A5-9CC101E29B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2F186D-A802-4D18-A3B8-560B078C0E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8FFEB1-1580-43DD-BB1C-34F919E1DE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C1666A-5DE7-4E97-9EB3-BDD6BB9377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1B40AB-E10B-4929-A125-575500C482B0}"/>
              </a:ext>
            </a:extLst>
          </p:cNvPr>
          <p:cNvSpPr>
            <a:spLocks noGrp="1"/>
          </p:cNvSpPr>
          <p:nvPr>
            <p:ph type="dt" sz="half" idx="10"/>
          </p:nvPr>
        </p:nvSpPr>
        <p:spPr/>
        <p:txBody>
          <a:bodyPr/>
          <a:lstStyle/>
          <a:p>
            <a:fld id="{52BCB9DA-D2AC-49DB-983D-F6297F480B6E}" type="datetimeFigureOut">
              <a:rPr lang="en-US" smtClean="0"/>
              <a:t>4/5/2022</a:t>
            </a:fld>
            <a:endParaRPr lang="en-US"/>
          </a:p>
        </p:txBody>
      </p:sp>
      <p:sp>
        <p:nvSpPr>
          <p:cNvPr id="8" name="Footer Placeholder 7">
            <a:extLst>
              <a:ext uri="{FF2B5EF4-FFF2-40B4-BE49-F238E27FC236}">
                <a16:creationId xmlns:a16="http://schemas.microsoft.com/office/drawing/2014/main" id="{D0C71F0D-FF3A-4CD6-92C0-DA2616B9DB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FB4764-41C9-420C-9D9B-009D232614D1}"/>
              </a:ext>
            </a:extLst>
          </p:cNvPr>
          <p:cNvSpPr>
            <a:spLocks noGrp="1"/>
          </p:cNvSpPr>
          <p:nvPr>
            <p:ph type="sldNum" sz="quarter" idx="12"/>
          </p:nvPr>
        </p:nvSpPr>
        <p:spPr/>
        <p:txBody>
          <a:bodyPr/>
          <a:lstStyle/>
          <a:p>
            <a:fld id="{BF498D31-ED91-4117-89F4-BF5A81ADF158}" type="slidenum">
              <a:rPr lang="en-US" smtClean="0"/>
              <a:t>‹#›</a:t>
            </a:fld>
            <a:endParaRPr lang="en-US"/>
          </a:p>
        </p:txBody>
      </p:sp>
    </p:spTree>
    <p:extLst>
      <p:ext uri="{BB962C8B-B14F-4D97-AF65-F5344CB8AC3E}">
        <p14:creationId xmlns:p14="http://schemas.microsoft.com/office/powerpoint/2010/main" val="99780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E4EC-533C-429F-A53A-B8BF84C5C5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911378-8D68-4439-AD18-49B9C849EFDD}"/>
              </a:ext>
            </a:extLst>
          </p:cNvPr>
          <p:cNvSpPr>
            <a:spLocks noGrp="1"/>
          </p:cNvSpPr>
          <p:nvPr>
            <p:ph type="dt" sz="half" idx="10"/>
          </p:nvPr>
        </p:nvSpPr>
        <p:spPr/>
        <p:txBody>
          <a:bodyPr/>
          <a:lstStyle/>
          <a:p>
            <a:fld id="{52BCB9DA-D2AC-49DB-983D-F6297F480B6E}" type="datetimeFigureOut">
              <a:rPr lang="en-US" smtClean="0"/>
              <a:t>4/5/2022</a:t>
            </a:fld>
            <a:endParaRPr lang="en-US"/>
          </a:p>
        </p:txBody>
      </p:sp>
      <p:sp>
        <p:nvSpPr>
          <p:cNvPr id="4" name="Footer Placeholder 3">
            <a:extLst>
              <a:ext uri="{FF2B5EF4-FFF2-40B4-BE49-F238E27FC236}">
                <a16:creationId xmlns:a16="http://schemas.microsoft.com/office/drawing/2014/main" id="{1608CFCE-3FDB-45DB-9460-D2AD08C3F5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9C3DED-3F22-43AC-AD88-8868220F9B99}"/>
              </a:ext>
            </a:extLst>
          </p:cNvPr>
          <p:cNvSpPr>
            <a:spLocks noGrp="1"/>
          </p:cNvSpPr>
          <p:nvPr>
            <p:ph type="sldNum" sz="quarter" idx="12"/>
          </p:nvPr>
        </p:nvSpPr>
        <p:spPr/>
        <p:txBody>
          <a:bodyPr/>
          <a:lstStyle/>
          <a:p>
            <a:fld id="{BF498D31-ED91-4117-89F4-BF5A81ADF158}" type="slidenum">
              <a:rPr lang="en-US" smtClean="0"/>
              <a:t>‹#›</a:t>
            </a:fld>
            <a:endParaRPr lang="en-US"/>
          </a:p>
        </p:txBody>
      </p:sp>
    </p:spTree>
    <p:extLst>
      <p:ext uri="{BB962C8B-B14F-4D97-AF65-F5344CB8AC3E}">
        <p14:creationId xmlns:p14="http://schemas.microsoft.com/office/powerpoint/2010/main" val="62895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895B44-6481-43C4-8197-D2C025456EF6}"/>
              </a:ext>
            </a:extLst>
          </p:cNvPr>
          <p:cNvSpPr>
            <a:spLocks noGrp="1"/>
          </p:cNvSpPr>
          <p:nvPr>
            <p:ph type="dt" sz="half" idx="10"/>
          </p:nvPr>
        </p:nvSpPr>
        <p:spPr/>
        <p:txBody>
          <a:bodyPr/>
          <a:lstStyle/>
          <a:p>
            <a:fld id="{52BCB9DA-D2AC-49DB-983D-F6297F480B6E}" type="datetimeFigureOut">
              <a:rPr lang="en-US" smtClean="0"/>
              <a:t>4/5/2022</a:t>
            </a:fld>
            <a:endParaRPr lang="en-US"/>
          </a:p>
        </p:txBody>
      </p:sp>
      <p:sp>
        <p:nvSpPr>
          <p:cNvPr id="3" name="Footer Placeholder 2">
            <a:extLst>
              <a:ext uri="{FF2B5EF4-FFF2-40B4-BE49-F238E27FC236}">
                <a16:creationId xmlns:a16="http://schemas.microsoft.com/office/drawing/2014/main" id="{4667B8E2-60CF-4149-9AA4-FA1D9C3389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C9ECC0-BA1E-4022-8EAF-0F8971D911D5}"/>
              </a:ext>
            </a:extLst>
          </p:cNvPr>
          <p:cNvSpPr>
            <a:spLocks noGrp="1"/>
          </p:cNvSpPr>
          <p:nvPr>
            <p:ph type="sldNum" sz="quarter" idx="12"/>
          </p:nvPr>
        </p:nvSpPr>
        <p:spPr/>
        <p:txBody>
          <a:bodyPr/>
          <a:lstStyle/>
          <a:p>
            <a:fld id="{BF498D31-ED91-4117-89F4-BF5A81ADF158}" type="slidenum">
              <a:rPr lang="en-US" smtClean="0"/>
              <a:t>‹#›</a:t>
            </a:fld>
            <a:endParaRPr lang="en-US"/>
          </a:p>
        </p:txBody>
      </p:sp>
    </p:spTree>
    <p:extLst>
      <p:ext uri="{BB962C8B-B14F-4D97-AF65-F5344CB8AC3E}">
        <p14:creationId xmlns:p14="http://schemas.microsoft.com/office/powerpoint/2010/main" val="11053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2763-5E25-4DCB-92E8-736743E3A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46A1BE-43B7-4462-8055-4CB5B5F145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E892CE-C924-43CE-8B16-CB2D6953F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083FC3-A0F0-4BF3-A56D-5EA41E7B8EC0}"/>
              </a:ext>
            </a:extLst>
          </p:cNvPr>
          <p:cNvSpPr>
            <a:spLocks noGrp="1"/>
          </p:cNvSpPr>
          <p:nvPr>
            <p:ph type="dt" sz="half" idx="10"/>
          </p:nvPr>
        </p:nvSpPr>
        <p:spPr/>
        <p:txBody>
          <a:bodyPr/>
          <a:lstStyle/>
          <a:p>
            <a:fld id="{52BCB9DA-D2AC-49DB-983D-F6297F480B6E}" type="datetimeFigureOut">
              <a:rPr lang="en-US" smtClean="0"/>
              <a:t>4/5/2022</a:t>
            </a:fld>
            <a:endParaRPr lang="en-US"/>
          </a:p>
        </p:txBody>
      </p:sp>
      <p:sp>
        <p:nvSpPr>
          <p:cNvPr id="6" name="Footer Placeholder 5">
            <a:extLst>
              <a:ext uri="{FF2B5EF4-FFF2-40B4-BE49-F238E27FC236}">
                <a16:creationId xmlns:a16="http://schemas.microsoft.com/office/drawing/2014/main" id="{CF901CCF-E4BF-4F38-AE3C-CED0DBA694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B2026-524C-4563-A89A-F418418108DF}"/>
              </a:ext>
            </a:extLst>
          </p:cNvPr>
          <p:cNvSpPr>
            <a:spLocks noGrp="1"/>
          </p:cNvSpPr>
          <p:nvPr>
            <p:ph type="sldNum" sz="quarter" idx="12"/>
          </p:nvPr>
        </p:nvSpPr>
        <p:spPr/>
        <p:txBody>
          <a:bodyPr/>
          <a:lstStyle/>
          <a:p>
            <a:fld id="{BF498D31-ED91-4117-89F4-BF5A81ADF158}" type="slidenum">
              <a:rPr lang="en-US" smtClean="0"/>
              <a:t>‹#›</a:t>
            </a:fld>
            <a:endParaRPr lang="en-US"/>
          </a:p>
        </p:txBody>
      </p:sp>
    </p:spTree>
    <p:extLst>
      <p:ext uri="{BB962C8B-B14F-4D97-AF65-F5344CB8AC3E}">
        <p14:creationId xmlns:p14="http://schemas.microsoft.com/office/powerpoint/2010/main" val="259352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B9BA-5A52-471A-8FCB-B6E1370B0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9FC9C7-B539-4389-ACC0-A228E43C0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16714D-D3CC-4931-ABC4-21FEBB5A5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65288-ACB0-441D-8631-5F19A6F6A01E}"/>
              </a:ext>
            </a:extLst>
          </p:cNvPr>
          <p:cNvSpPr>
            <a:spLocks noGrp="1"/>
          </p:cNvSpPr>
          <p:nvPr>
            <p:ph type="dt" sz="half" idx="10"/>
          </p:nvPr>
        </p:nvSpPr>
        <p:spPr/>
        <p:txBody>
          <a:bodyPr/>
          <a:lstStyle/>
          <a:p>
            <a:fld id="{52BCB9DA-D2AC-49DB-983D-F6297F480B6E}" type="datetimeFigureOut">
              <a:rPr lang="en-US" smtClean="0"/>
              <a:t>4/5/2022</a:t>
            </a:fld>
            <a:endParaRPr lang="en-US"/>
          </a:p>
        </p:txBody>
      </p:sp>
      <p:sp>
        <p:nvSpPr>
          <p:cNvPr id="6" name="Footer Placeholder 5">
            <a:extLst>
              <a:ext uri="{FF2B5EF4-FFF2-40B4-BE49-F238E27FC236}">
                <a16:creationId xmlns:a16="http://schemas.microsoft.com/office/drawing/2014/main" id="{FF3EC239-526B-444D-B03F-C4FEC8283D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40DE7-74B7-4986-9B14-A934B03B61D7}"/>
              </a:ext>
            </a:extLst>
          </p:cNvPr>
          <p:cNvSpPr>
            <a:spLocks noGrp="1"/>
          </p:cNvSpPr>
          <p:nvPr>
            <p:ph type="sldNum" sz="quarter" idx="12"/>
          </p:nvPr>
        </p:nvSpPr>
        <p:spPr/>
        <p:txBody>
          <a:bodyPr/>
          <a:lstStyle/>
          <a:p>
            <a:fld id="{BF498D31-ED91-4117-89F4-BF5A81ADF158}" type="slidenum">
              <a:rPr lang="en-US" smtClean="0"/>
              <a:t>‹#›</a:t>
            </a:fld>
            <a:endParaRPr lang="en-US"/>
          </a:p>
        </p:txBody>
      </p:sp>
    </p:spTree>
    <p:extLst>
      <p:ext uri="{BB962C8B-B14F-4D97-AF65-F5344CB8AC3E}">
        <p14:creationId xmlns:p14="http://schemas.microsoft.com/office/powerpoint/2010/main" val="66877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9DCDB0-A0A7-4F44-8398-D3315AE14D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AA8C0-A9A5-4A96-A0B0-96FBCACAE8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7A4A0-BF40-4239-AA66-2CBB751B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CB9DA-D2AC-49DB-983D-F6297F480B6E}" type="datetimeFigureOut">
              <a:rPr lang="en-US" smtClean="0"/>
              <a:t>4/5/2022</a:t>
            </a:fld>
            <a:endParaRPr lang="en-US"/>
          </a:p>
        </p:txBody>
      </p:sp>
      <p:sp>
        <p:nvSpPr>
          <p:cNvPr id="5" name="Footer Placeholder 4">
            <a:extLst>
              <a:ext uri="{FF2B5EF4-FFF2-40B4-BE49-F238E27FC236}">
                <a16:creationId xmlns:a16="http://schemas.microsoft.com/office/drawing/2014/main" id="{FC7764DB-7719-46E9-9214-60492FC29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99DAF1-0AA3-445C-BA79-EA8268AEFA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98D31-ED91-4117-89F4-BF5A81ADF158}" type="slidenum">
              <a:rPr lang="en-US" smtClean="0"/>
              <a:t>‹#›</a:t>
            </a:fld>
            <a:endParaRPr lang="en-US"/>
          </a:p>
        </p:txBody>
      </p:sp>
    </p:spTree>
    <p:extLst>
      <p:ext uri="{BB962C8B-B14F-4D97-AF65-F5344CB8AC3E}">
        <p14:creationId xmlns:p14="http://schemas.microsoft.com/office/powerpoint/2010/main" val="216719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avistachurchofchrist.org/cms/bible-studies/the-revelation-given-to-john/the-deity-of-jesu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philadelphia-pennsylvania-79773/" TargetMode="Externa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simonjenkins/8694559239"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ourses.lumenlearning.com/physicalgeology/chapter/11-3-measuring-earthquakes/"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C5DC317-2545-434A-8525-CE260EE1B8FB}"/>
              </a:ext>
            </a:extLst>
          </p:cNvPr>
          <p:cNvSpPr>
            <a:spLocks noGrp="1"/>
          </p:cNvSpPr>
          <p:nvPr>
            <p:ph type="ctrTitle"/>
          </p:nvPr>
        </p:nvSpPr>
        <p:spPr>
          <a:xfrm>
            <a:off x="8842248" y="1481327"/>
            <a:ext cx="2926080" cy="1947673"/>
          </a:xfrm>
        </p:spPr>
        <p:txBody>
          <a:bodyPr>
            <a:normAutofit/>
          </a:bodyPr>
          <a:lstStyle/>
          <a:p>
            <a:pPr algn="l"/>
            <a:r>
              <a:rPr lang="en-US" sz="4000" dirty="0">
                <a:latin typeface="Book Antiqua" panose="02040602050305030304" pitchFamily="18" charset="0"/>
              </a:rPr>
              <a:t>Letters to the 7 Churches</a:t>
            </a:r>
          </a:p>
        </p:txBody>
      </p:sp>
      <p:sp>
        <p:nvSpPr>
          <p:cNvPr id="3" name="Subtitle 2">
            <a:extLst>
              <a:ext uri="{FF2B5EF4-FFF2-40B4-BE49-F238E27FC236}">
                <a16:creationId xmlns:a16="http://schemas.microsoft.com/office/drawing/2014/main" id="{7C7BCD89-6704-4578-917A-BF30AE62DBFB}"/>
              </a:ext>
            </a:extLst>
          </p:cNvPr>
          <p:cNvSpPr>
            <a:spLocks noGrp="1"/>
          </p:cNvSpPr>
          <p:nvPr>
            <p:ph type="subTitle" idx="1"/>
          </p:nvPr>
        </p:nvSpPr>
        <p:spPr>
          <a:xfrm>
            <a:off x="9199137" y="3929776"/>
            <a:ext cx="2926080" cy="1156347"/>
          </a:xfrm>
        </p:spPr>
        <p:txBody>
          <a:bodyPr>
            <a:normAutofit/>
          </a:bodyPr>
          <a:lstStyle/>
          <a:p>
            <a:pPr algn="l"/>
            <a:r>
              <a:rPr lang="en-US" sz="2800" dirty="0">
                <a:latin typeface="Book Antiqua" panose="02040602050305030304" pitchFamily="18" charset="0"/>
              </a:rPr>
              <a:t>Lenten Lunch – 4/5/2022</a:t>
            </a:r>
          </a:p>
        </p:txBody>
      </p:sp>
      <p:sp>
        <p:nvSpPr>
          <p:cNvPr id="35"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Shape 38">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4" descr="Map&#10;&#10;Description automatically generated">
            <a:extLst>
              <a:ext uri="{FF2B5EF4-FFF2-40B4-BE49-F238E27FC236}">
                <a16:creationId xmlns:a16="http://schemas.microsoft.com/office/drawing/2014/main" id="{5076BDC4-AEAF-4972-9B62-9C96FBE6B7B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2705"/>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8" name="TextBox 7">
            <a:extLst>
              <a:ext uri="{FF2B5EF4-FFF2-40B4-BE49-F238E27FC236}">
                <a16:creationId xmlns:a16="http://schemas.microsoft.com/office/drawing/2014/main" id="{0BDA45D0-9DFB-4106-A889-6FE4147906C1}"/>
              </a:ext>
            </a:extLst>
          </p:cNvPr>
          <p:cNvSpPr txBox="1"/>
          <p:nvPr/>
        </p:nvSpPr>
        <p:spPr>
          <a:xfrm>
            <a:off x="9806411" y="6657945"/>
            <a:ext cx="238558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lavistachurchofchrist.org/cms/bible-studies/the-revelation-given-to-john/the-deity-of-jesu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6170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9DB4-6B8A-41F2-831B-4568326E5F65}"/>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dirty="0">
                <a:latin typeface="Franklin Gothic Book" panose="020B0503020102020204" pitchFamily="34" charset="0"/>
              </a:rPr>
              <a:t>What do we know about Philadelphia?</a:t>
            </a:r>
          </a:p>
        </p:txBody>
      </p:sp>
      <p:sp>
        <p:nvSpPr>
          <p:cNvPr id="3" name="Content Placeholder 2">
            <a:extLst>
              <a:ext uri="{FF2B5EF4-FFF2-40B4-BE49-F238E27FC236}">
                <a16:creationId xmlns:a16="http://schemas.microsoft.com/office/drawing/2014/main" id="{5620689A-3A12-43B8-B135-130BC7A86771}"/>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3200" dirty="0">
                <a:latin typeface="Franklin Gothic Book" panose="020B0503020102020204" pitchFamily="34" charset="0"/>
              </a:rPr>
              <a:t>Ben Franklin?</a:t>
            </a:r>
          </a:p>
          <a:p>
            <a:r>
              <a:rPr lang="en-US" sz="3200" dirty="0">
                <a:latin typeface="Franklin Gothic Book" panose="020B0503020102020204" pitchFamily="34" charset="0"/>
              </a:rPr>
              <a:t>Philly Cheesesteak?</a:t>
            </a:r>
          </a:p>
          <a:p>
            <a:endParaRPr lang="en-US" sz="3200" dirty="0">
              <a:latin typeface="Franklin Gothic Book" panose="020B0503020102020204" pitchFamily="34" charset="0"/>
            </a:endParaRPr>
          </a:p>
          <a:p>
            <a:r>
              <a:rPr lang="en-US" sz="3200" dirty="0">
                <a:latin typeface="Franklin Gothic Book" panose="020B0503020102020204" pitchFamily="34" charset="0"/>
              </a:rPr>
              <a:t>Independence Hall?</a:t>
            </a:r>
          </a:p>
          <a:p>
            <a:endParaRPr lang="en-US" sz="3200" dirty="0">
              <a:latin typeface="Franklin Gothic Book" panose="020B0503020102020204" pitchFamily="34" charset="0"/>
            </a:endParaRPr>
          </a:p>
          <a:p>
            <a:r>
              <a:rPr lang="en-US" sz="3200" dirty="0">
                <a:latin typeface="Franklin Gothic Book" panose="020B0503020102020204" pitchFamily="34" charset="0"/>
              </a:rPr>
              <a:t>How many faithful churches??</a:t>
            </a:r>
          </a:p>
          <a:p>
            <a:endParaRPr lang="en-US" sz="3200" dirty="0">
              <a:latin typeface="Franklin Gothic Book" panose="020B0503020102020204" pitchFamily="34" charset="0"/>
            </a:endParaRPr>
          </a:p>
        </p:txBody>
      </p:sp>
      <p:pic>
        <p:nvPicPr>
          <p:cNvPr id="6" name="Content Placeholder 5" descr="A clock on a tower&#10;&#10;Description automatically generated with medium confidence">
            <a:extLst>
              <a:ext uri="{FF2B5EF4-FFF2-40B4-BE49-F238E27FC236}">
                <a16:creationId xmlns:a16="http://schemas.microsoft.com/office/drawing/2014/main" id="{25BCC39D-27B8-489F-9F5A-A00BF1D6E33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9875"/>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A7A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40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92BA69B-DBF4-4041-8C07-E40E99355667}"/>
              </a:ext>
            </a:extLst>
          </p:cNvPr>
          <p:cNvSpPr>
            <a:spLocks noGrp="1"/>
          </p:cNvSpPr>
          <p:nvPr>
            <p:ph type="title"/>
          </p:nvPr>
        </p:nvSpPr>
        <p:spPr>
          <a:xfrm>
            <a:off x="8842247" y="1481328"/>
            <a:ext cx="3171525" cy="2021749"/>
          </a:xfrm>
        </p:spPr>
        <p:txBody>
          <a:bodyPr vert="horz" lIns="91440" tIns="45720" rIns="91440" bIns="45720" rtlCol="0" anchor="b">
            <a:normAutofit/>
          </a:bodyPr>
          <a:lstStyle/>
          <a:p>
            <a:r>
              <a:rPr lang="en-US" sz="4000" dirty="0">
                <a:latin typeface="Franklin Gothic Book" panose="020B0503020102020204" pitchFamily="34" charset="0"/>
              </a:rPr>
              <a:t>What do we know about Philadelphia?</a:t>
            </a:r>
          </a:p>
        </p:txBody>
      </p:sp>
      <p:sp>
        <p:nvSpPr>
          <p:cNvPr id="3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Shape 3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Content Placeholder 4" descr="A picture containing grass, outdoor, building, house&#10;&#10;Description automatically generated">
            <a:extLst>
              <a:ext uri="{FF2B5EF4-FFF2-40B4-BE49-F238E27FC236}">
                <a16:creationId xmlns:a16="http://schemas.microsoft.com/office/drawing/2014/main" id="{BE79DF1E-A47E-4A6F-A9D1-4F97B764B1A6}"/>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669"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6" name="TextBox 5">
            <a:extLst>
              <a:ext uri="{FF2B5EF4-FFF2-40B4-BE49-F238E27FC236}">
                <a16:creationId xmlns:a16="http://schemas.microsoft.com/office/drawing/2014/main" id="{0A439514-25E9-42FE-A962-F1949A147359}"/>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simonjenkins/869455923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232158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0AFE1151-0D14-4504-950C-EAFF3F3B9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F29F4DAE-D0C6-4D03-A1ED-A5F5C826A7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7" name="Freeform 5">
              <a:extLst>
                <a:ext uri="{FF2B5EF4-FFF2-40B4-BE49-F238E27FC236}">
                  <a16:creationId xmlns:a16="http://schemas.microsoft.com/office/drawing/2014/main" id="{4F6D14CB-71F7-47ED-B06E-5FA262A1C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6">
              <a:extLst>
                <a:ext uri="{FF2B5EF4-FFF2-40B4-BE49-F238E27FC236}">
                  <a16:creationId xmlns:a16="http://schemas.microsoft.com/office/drawing/2014/main" id="{FF3E8156-726C-4AB4-9521-33E6A4C43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FCA7C0D9-C629-4C86-8B54-07006FC1BD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8">
              <a:extLst>
                <a:ext uri="{FF2B5EF4-FFF2-40B4-BE49-F238E27FC236}">
                  <a16:creationId xmlns:a16="http://schemas.microsoft.com/office/drawing/2014/main" id="{56B7AFD9-E249-432F-85FD-DC2F4E768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9">
              <a:extLst>
                <a:ext uri="{FF2B5EF4-FFF2-40B4-BE49-F238E27FC236}">
                  <a16:creationId xmlns:a16="http://schemas.microsoft.com/office/drawing/2014/main" id="{57C24C62-E9E6-4E0A-8855-A47F435BF2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0">
              <a:extLst>
                <a:ext uri="{FF2B5EF4-FFF2-40B4-BE49-F238E27FC236}">
                  <a16:creationId xmlns:a16="http://schemas.microsoft.com/office/drawing/2014/main" id="{CFF628F9-597E-4120-9EEF-017B857A05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1">
              <a:extLst>
                <a:ext uri="{FF2B5EF4-FFF2-40B4-BE49-F238E27FC236}">
                  <a16:creationId xmlns:a16="http://schemas.microsoft.com/office/drawing/2014/main" id="{0577406C-45C4-4C96-98FC-DBFA28B440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2">
              <a:extLst>
                <a:ext uri="{FF2B5EF4-FFF2-40B4-BE49-F238E27FC236}">
                  <a16:creationId xmlns:a16="http://schemas.microsoft.com/office/drawing/2014/main" id="{026A26F9-274A-48EF-BB7D-E0C8EA2547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3">
              <a:extLst>
                <a:ext uri="{FF2B5EF4-FFF2-40B4-BE49-F238E27FC236}">
                  <a16:creationId xmlns:a16="http://schemas.microsoft.com/office/drawing/2014/main" id="{06A55F0F-DF8C-41D3-A6F7-936F4889E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4">
              <a:extLst>
                <a:ext uri="{FF2B5EF4-FFF2-40B4-BE49-F238E27FC236}">
                  <a16:creationId xmlns:a16="http://schemas.microsoft.com/office/drawing/2014/main" id="{F52952BD-E81C-4422-9FC3-38921BEE0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5">
              <a:extLst>
                <a:ext uri="{FF2B5EF4-FFF2-40B4-BE49-F238E27FC236}">
                  <a16:creationId xmlns:a16="http://schemas.microsoft.com/office/drawing/2014/main" id="{E547F221-63E0-44E1-AF13-8C8776FA72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6">
              <a:extLst>
                <a:ext uri="{FF2B5EF4-FFF2-40B4-BE49-F238E27FC236}">
                  <a16:creationId xmlns:a16="http://schemas.microsoft.com/office/drawing/2014/main" id="{EA309391-0E7C-4A18-B861-19D1C76C4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7">
              <a:extLst>
                <a:ext uri="{FF2B5EF4-FFF2-40B4-BE49-F238E27FC236}">
                  <a16:creationId xmlns:a16="http://schemas.microsoft.com/office/drawing/2014/main" id="{1B4CD058-5549-4D4C-B804-E2C0D48E4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8">
              <a:extLst>
                <a:ext uri="{FF2B5EF4-FFF2-40B4-BE49-F238E27FC236}">
                  <a16:creationId xmlns:a16="http://schemas.microsoft.com/office/drawing/2014/main" id="{4030C2E4-7A11-43C9-B699-68BFE37FE4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9">
              <a:extLst>
                <a:ext uri="{FF2B5EF4-FFF2-40B4-BE49-F238E27FC236}">
                  <a16:creationId xmlns:a16="http://schemas.microsoft.com/office/drawing/2014/main" id="{7B5FED9E-3C99-4661-9D1D-4314A83E28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0">
              <a:extLst>
                <a:ext uri="{FF2B5EF4-FFF2-40B4-BE49-F238E27FC236}">
                  <a16:creationId xmlns:a16="http://schemas.microsoft.com/office/drawing/2014/main" id="{E6A1647D-EF37-4A87-B92F-BE8AAD59D8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1">
              <a:extLst>
                <a:ext uri="{FF2B5EF4-FFF2-40B4-BE49-F238E27FC236}">
                  <a16:creationId xmlns:a16="http://schemas.microsoft.com/office/drawing/2014/main" id="{B6131042-DFB6-4FEE-915B-06C44E4026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2">
              <a:extLst>
                <a:ext uri="{FF2B5EF4-FFF2-40B4-BE49-F238E27FC236}">
                  <a16:creationId xmlns:a16="http://schemas.microsoft.com/office/drawing/2014/main" id="{76E51552-16F9-47F1-BDD1-E4DB3D95B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3">
              <a:extLst>
                <a:ext uri="{FF2B5EF4-FFF2-40B4-BE49-F238E27FC236}">
                  <a16:creationId xmlns:a16="http://schemas.microsoft.com/office/drawing/2014/main" id="{36B8D369-7D22-49ED-AD82-0B7A460F49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4">
              <a:extLst>
                <a:ext uri="{FF2B5EF4-FFF2-40B4-BE49-F238E27FC236}">
                  <a16:creationId xmlns:a16="http://schemas.microsoft.com/office/drawing/2014/main" id="{178DEAEF-5CE8-4AA3-9ACA-7C28589CB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25">
              <a:extLst>
                <a:ext uri="{FF2B5EF4-FFF2-40B4-BE49-F238E27FC236}">
                  <a16:creationId xmlns:a16="http://schemas.microsoft.com/office/drawing/2014/main" id="{5D27EAFD-D0DE-43D4-9D1B-9AEFBF14D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68">
            <a:extLst>
              <a:ext uri="{FF2B5EF4-FFF2-40B4-BE49-F238E27FC236}">
                <a16:creationId xmlns:a16="http://schemas.microsoft.com/office/drawing/2014/main" id="{A24D3ABC-09C0-48E7-AA0A-0907A545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70" name="Rectangle 69">
              <a:extLst>
                <a:ext uri="{FF2B5EF4-FFF2-40B4-BE49-F238E27FC236}">
                  <a16:creationId xmlns:a16="http://schemas.microsoft.com/office/drawing/2014/main" id="{EE9ED457-A0AC-4B64-9428-D7AA91A69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22">
              <a:extLst>
                <a:ext uri="{FF2B5EF4-FFF2-40B4-BE49-F238E27FC236}">
                  <a16:creationId xmlns:a16="http://schemas.microsoft.com/office/drawing/2014/main" id="{3CCDDEAD-1A32-443F-ADEA-61F1AA0CC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12DAEA5-8744-49F1-9CF4-2110071FE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86A82B-1A1A-440D-AA3F-D54ABFFC97AB}"/>
              </a:ext>
            </a:extLst>
          </p:cNvPr>
          <p:cNvSpPr>
            <a:spLocks noGrp="1"/>
          </p:cNvSpPr>
          <p:nvPr>
            <p:ph type="title"/>
          </p:nvPr>
        </p:nvSpPr>
        <p:spPr>
          <a:xfrm>
            <a:off x="888631" y="2358391"/>
            <a:ext cx="3498979" cy="2453676"/>
          </a:xfrm>
        </p:spPr>
        <p:txBody>
          <a:bodyPr>
            <a:normAutofit/>
          </a:bodyPr>
          <a:lstStyle/>
          <a:p>
            <a:pPr algn="ctr"/>
            <a:r>
              <a:rPr lang="en-US" sz="3600">
                <a:solidFill>
                  <a:srgbClr val="FFFFFF"/>
                </a:solidFill>
                <a:latin typeface="Book Antiqua" panose="02040602050305030304" pitchFamily="18" charset="0"/>
              </a:rPr>
              <a:t>Letter to the Church in Philadelphia</a:t>
            </a:r>
          </a:p>
        </p:txBody>
      </p:sp>
      <p:sp useBgFill="1">
        <p:nvSpPr>
          <p:cNvPr id="74" name="Rectangle 73">
            <a:extLst>
              <a:ext uri="{FF2B5EF4-FFF2-40B4-BE49-F238E27FC236}">
                <a16:creationId xmlns:a16="http://schemas.microsoft.com/office/drawing/2014/main" id="{66970A32-FB32-4881-8378-298B88BED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6"/>
            <a:ext cx="6269015"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10;&#10;Description automatically generated">
            <a:extLst>
              <a:ext uri="{FF2B5EF4-FFF2-40B4-BE49-F238E27FC236}">
                <a16:creationId xmlns:a16="http://schemas.microsoft.com/office/drawing/2014/main" id="{35709222-D1E0-43EE-B462-04A0AA5BEB8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57609" y="123326"/>
            <a:ext cx="5953177" cy="2351504"/>
          </a:xfrm>
          <a:prstGeom prst="rect">
            <a:avLst/>
          </a:prstGeom>
          <a:ln w="9525">
            <a:noFill/>
          </a:ln>
        </p:spPr>
      </p:pic>
      <p:sp>
        <p:nvSpPr>
          <p:cNvPr id="3" name="Content Placeholder 2">
            <a:extLst>
              <a:ext uri="{FF2B5EF4-FFF2-40B4-BE49-F238E27FC236}">
                <a16:creationId xmlns:a16="http://schemas.microsoft.com/office/drawing/2014/main" id="{C8879715-BEA7-41D3-97CC-AE76B56885EC}"/>
              </a:ext>
            </a:extLst>
          </p:cNvPr>
          <p:cNvSpPr>
            <a:spLocks noGrp="1"/>
          </p:cNvSpPr>
          <p:nvPr>
            <p:ph idx="1"/>
          </p:nvPr>
        </p:nvSpPr>
        <p:spPr>
          <a:xfrm>
            <a:off x="4805123" y="2628750"/>
            <a:ext cx="7105890" cy="4092574"/>
          </a:xfrm>
        </p:spPr>
        <p:txBody>
          <a:bodyPr anchor="ctr">
            <a:noAutofit/>
          </a:bodyPr>
          <a:lstStyle/>
          <a:p>
            <a:pPr>
              <a:buClr>
                <a:srgbClr val="FF4747"/>
              </a:buClr>
            </a:pPr>
            <a:r>
              <a:rPr lang="en-US" dirty="0">
                <a:latin typeface="Book Antiqua" panose="02040602050305030304" pitchFamily="18" charset="0"/>
              </a:rPr>
              <a:t>The city of “Brotherly Love”</a:t>
            </a:r>
          </a:p>
          <a:p>
            <a:pPr>
              <a:buClr>
                <a:srgbClr val="FF4747"/>
              </a:buClr>
            </a:pPr>
            <a:endParaRPr lang="en-US" dirty="0">
              <a:latin typeface="Book Antiqua" panose="02040602050305030304" pitchFamily="18" charset="0"/>
            </a:endParaRPr>
          </a:p>
          <a:p>
            <a:pPr>
              <a:buClr>
                <a:srgbClr val="FF4747"/>
              </a:buClr>
            </a:pPr>
            <a:r>
              <a:rPr lang="en-US" dirty="0">
                <a:latin typeface="Book Antiqua" panose="02040602050305030304" pitchFamily="18" charset="0"/>
              </a:rPr>
              <a:t>Located about 28 miles southeast of Sardis</a:t>
            </a:r>
          </a:p>
          <a:p>
            <a:pPr>
              <a:buClr>
                <a:srgbClr val="FF4747"/>
              </a:buClr>
            </a:pPr>
            <a:endParaRPr lang="en-US" dirty="0">
              <a:latin typeface="Book Antiqua" panose="02040602050305030304" pitchFamily="18" charset="0"/>
            </a:endParaRPr>
          </a:p>
          <a:p>
            <a:pPr>
              <a:buClr>
                <a:srgbClr val="FF4747"/>
              </a:buClr>
            </a:pPr>
            <a:r>
              <a:rPr lang="en-US" dirty="0">
                <a:latin typeface="Book Antiqua" panose="02040602050305030304" pitchFamily="18" charset="0"/>
              </a:rPr>
              <a:t>Local volcanos led to many earthquakes but a very fertile plateau</a:t>
            </a:r>
          </a:p>
          <a:p>
            <a:pPr>
              <a:buClr>
                <a:srgbClr val="FF4747"/>
              </a:buClr>
            </a:pPr>
            <a:endParaRPr lang="en-US" dirty="0">
              <a:latin typeface="Book Antiqua" panose="02040602050305030304" pitchFamily="18" charset="0"/>
            </a:endParaRPr>
          </a:p>
          <a:p>
            <a:pPr>
              <a:buClr>
                <a:srgbClr val="FF4747"/>
              </a:buClr>
            </a:pPr>
            <a:r>
              <a:rPr lang="en-US" dirty="0">
                <a:latin typeface="Book Antiqua" panose="02040602050305030304" pitchFamily="18" charset="0"/>
              </a:rPr>
              <a:t>The city was destroyed by a major earthquake in </a:t>
            </a:r>
            <a:r>
              <a:rPr lang="en-US" cap="small" dirty="0" err="1">
                <a:latin typeface="Book Antiqua" panose="02040602050305030304" pitchFamily="18" charset="0"/>
              </a:rPr>
              <a:t>a.d.</a:t>
            </a:r>
            <a:r>
              <a:rPr lang="en-US" dirty="0">
                <a:latin typeface="Book Antiqua" panose="02040602050305030304" pitchFamily="18" charset="0"/>
              </a:rPr>
              <a:t> 17</a:t>
            </a:r>
          </a:p>
        </p:txBody>
      </p:sp>
      <p:sp>
        <p:nvSpPr>
          <p:cNvPr id="6" name="TextBox 5">
            <a:extLst>
              <a:ext uri="{FF2B5EF4-FFF2-40B4-BE49-F238E27FC236}">
                <a16:creationId xmlns:a16="http://schemas.microsoft.com/office/drawing/2014/main" id="{6CE86347-2DED-4823-8315-6C38AD70EB24}"/>
              </a:ext>
            </a:extLst>
          </p:cNvPr>
          <p:cNvSpPr txBox="1"/>
          <p:nvPr/>
        </p:nvSpPr>
        <p:spPr>
          <a:xfrm>
            <a:off x="9792079" y="2073094"/>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courses.lumenlearning.com/physicalgeology/chapter/11-3-measuring-earthquake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20871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C6AE-0056-41D0-B2E0-748B56F68EFB}"/>
              </a:ext>
            </a:extLst>
          </p:cNvPr>
          <p:cNvSpPr>
            <a:spLocks noGrp="1"/>
          </p:cNvSpPr>
          <p:nvPr>
            <p:ph type="title"/>
          </p:nvPr>
        </p:nvSpPr>
        <p:spPr>
          <a:xfrm>
            <a:off x="838200" y="233871"/>
            <a:ext cx="10515600" cy="894332"/>
          </a:xfrm>
        </p:spPr>
        <p:txBody>
          <a:bodyPr/>
          <a:lstStyle/>
          <a:p>
            <a:r>
              <a:rPr lang="en-US" dirty="0">
                <a:latin typeface="Franklin Gothic Book" panose="020B0503020102020204" pitchFamily="34" charset="0"/>
              </a:rPr>
              <a:t>To the Church in Philadelphia</a:t>
            </a:r>
          </a:p>
        </p:txBody>
      </p:sp>
      <p:sp>
        <p:nvSpPr>
          <p:cNvPr id="3" name="Content Placeholder 2">
            <a:extLst>
              <a:ext uri="{FF2B5EF4-FFF2-40B4-BE49-F238E27FC236}">
                <a16:creationId xmlns:a16="http://schemas.microsoft.com/office/drawing/2014/main" id="{45394713-E5D5-4486-9FA6-B1916367DC0E}"/>
              </a:ext>
            </a:extLst>
          </p:cNvPr>
          <p:cNvSpPr>
            <a:spLocks noGrp="1"/>
          </p:cNvSpPr>
          <p:nvPr>
            <p:ph idx="1"/>
          </p:nvPr>
        </p:nvSpPr>
        <p:spPr>
          <a:xfrm>
            <a:off x="267419" y="1128203"/>
            <a:ext cx="11516264" cy="5495926"/>
          </a:xfrm>
        </p:spPr>
        <p:txBody>
          <a:bodyPr>
            <a:normAutofit fontScale="70000" lnSpcReduction="20000"/>
          </a:bodyPr>
          <a:lstStyle/>
          <a:p>
            <a:pPr marL="0" indent="0">
              <a:buNone/>
            </a:pPr>
            <a:r>
              <a:rPr lang="en-US" sz="4000" baseline="30000" dirty="0"/>
              <a:t>7</a:t>
            </a:r>
            <a:r>
              <a:rPr lang="en-US" sz="4000" dirty="0"/>
              <a:t>“And to the angel of the church in Philadelphia write: ‘The words of the holy one, the true one, who has the key of David, who opens and no one will shut, who shuts and no one opens. </a:t>
            </a:r>
            <a:r>
              <a:rPr lang="en-US" sz="4000" baseline="30000" dirty="0"/>
              <a:t>8</a:t>
            </a:r>
            <a:r>
              <a:rPr lang="en-US" sz="4000" dirty="0"/>
              <a:t>“‘I know your works. Behold, I have set before you an open door, which no one is able to shut. I know that you have but little power, and yet you have kept my word and have not denied my name. </a:t>
            </a:r>
            <a:r>
              <a:rPr lang="en-US" sz="4000" baseline="30000" dirty="0"/>
              <a:t>9</a:t>
            </a:r>
            <a:r>
              <a:rPr lang="en-US" sz="4000" dirty="0"/>
              <a:t>Behold, I will make those of the synagogue of Satan who say that they are Jews and are not, but lie—behold, I will make them come and bow down before your feet, and they will learn that I have loved you. </a:t>
            </a:r>
            <a:r>
              <a:rPr lang="en-US" sz="4000" baseline="30000" dirty="0"/>
              <a:t>10</a:t>
            </a:r>
            <a:r>
              <a:rPr lang="en-US" sz="4000" dirty="0"/>
              <a:t>Because you have kept my word about patient endurance, I will keep you from the hour of trial that is coming on the whole world, to try those who dwell on the earth. </a:t>
            </a:r>
            <a:r>
              <a:rPr lang="en-US" sz="4000" baseline="30000" dirty="0"/>
              <a:t>11</a:t>
            </a:r>
            <a:r>
              <a:rPr lang="en-US" sz="4000" dirty="0"/>
              <a:t>I am coming soon. Hold fast what you have, so that no one may seize your crown. </a:t>
            </a:r>
            <a:r>
              <a:rPr lang="en-US" sz="4000" baseline="30000" dirty="0"/>
              <a:t>12</a:t>
            </a:r>
            <a:r>
              <a:rPr lang="en-US" sz="4000" dirty="0"/>
              <a:t>The one who conquers, I will make him a pillar in the temple of my God. Never shall he go out of it, and I will write on him the name of my God, and the name of the city of my God, the new Jerusalem, which comes down from my God out of heaven, and my own new name. </a:t>
            </a:r>
            <a:r>
              <a:rPr lang="en-US" sz="4000" baseline="30000" dirty="0"/>
              <a:t>13</a:t>
            </a:r>
            <a:r>
              <a:rPr lang="en-US" sz="4000" dirty="0"/>
              <a:t>He who has an ear, let him hear what the Spirit says to the churches.’</a:t>
            </a:r>
          </a:p>
          <a:p>
            <a:pPr marL="0" indent="0">
              <a:buNone/>
            </a:pPr>
            <a:r>
              <a:rPr lang="en-US" sz="1500" dirty="0"/>
              <a:t>ESV Bibles. ESV Prayer Bible (p. 2934). Crossway. Kindle Edition. </a:t>
            </a:r>
          </a:p>
        </p:txBody>
      </p:sp>
    </p:spTree>
    <p:extLst>
      <p:ext uri="{BB962C8B-B14F-4D97-AF65-F5344CB8AC3E}">
        <p14:creationId xmlns:p14="http://schemas.microsoft.com/office/powerpoint/2010/main" val="222859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A033415-373D-4B19-9DCC-377EF0E87DE1}"/>
              </a:ext>
            </a:extLst>
          </p:cNvPr>
          <p:cNvSpPr>
            <a:spLocks noGrp="1"/>
          </p:cNvSpPr>
          <p:nvPr>
            <p:ph type="title"/>
          </p:nvPr>
        </p:nvSpPr>
        <p:spPr>
          <a:xfrm>
            <a:off x="1098468" y="885651"/>
            <a:ext cx="3229803" cy="4624603"/>
          </a:xfrm>
        </p:spPr>
        <p:txBody>
          <a:bodyPr>
            <a:normAutofit/>
          </a:bodyPr>
          <a:lstStyle/>
          <a:p>
            <a:r>
              <a:rPr lang="en-US" dirty="0">
                <a:solidFill>
                  <a:srgbClr val="FFFFFF"/>
                </a:solidFill>
                <a:latin typeface="Franklin Gothic Book" panose="020B0503020102020204" pitchFamily="34" charset="0"/>
              </a:rPr>
              <a:t>Gold on the Surface</a:t>
            </a:r>
          </a:p>
        </p:txBody>
      </p:sp>
      <p:sp>
        <p:nvSpPr>
          <p:cNvPr id="3" name="Content Placeholder 2">
            <a:extLst>
              <a:ext uri="{FF2B5EF4-FFF2-40B4-BE49-F238E27FC236}">
                <a16:creationId xmlns:a16="http://schemas.microsoft.com/office/drawing/2014/main" id="{29315711-C5C1-4C71-9AFB-330A8C08CF48}"/>
              </a:ext>
            </a:extLst>
          </p:cNvPr>
          <p:cNvSpPr>
            <a:spLocks noGrp="1"/>
          </p:cNvSpPr>
          <p:nvPr>
            <p:ph idx="1"/>
          </p:nvPr>
        </p:nvSpPr>
        <p:spPr>
          <a:xfrm>
            <a:off x="4978708" y="311085"/>
            <a:ext cx="6880212" cy="6285531"/>
          </a:xfrm>
        </p:spPr>
        <p:txBody>
          <a:bodyPr anchor="ctr">
            <a:normAutofit/>
          </a:bodyPr>
          <a:lstStyle/>
          <a:p>
            <a:pPr>
              <a:buFont typeface="Wingdings" panose="05000000000000000000" pitchFamily="2" charset="2"/>
              <a:buChar char="Ø"/>
            </a:pPr>
            <a:r>
              <a:rPr lang="en-US" dirty="0">
                <a:latin typeface="Franklin Gothic Book" panose="020B0503020102020204" pitchFamily="34" charset="0"/>
              </a:rPr>
              <a:t> Does the self-designation of the Risen, Ascended Christ remind God’s people of the Lord’s revelation given elsewhere?</a:t>
            </a:r>
          </a:p>
          <a:p>
            <a:pPr>
              <a:buFont typeface="Wingdings" panose="05000000000000000000" pitchFamily="2" charset="2"/>
              <a:buChar char="Ø"/>
            </a:pPr>
            <a:endParaRPr lang="en-US" dirty="0">
              <a:latin typeface="Franklin Gothic Book" panose="020B0503020102020204" pitchFamily="34" charset="0"/>
            </a:endParaRPr>
          </a:p>
          <a:p>
            <a:pPr>
              <a:buFont typeface="Wingdings" panose="05000000000000000000" pitchFamily="2" charset="2"/>
              <a:buChar char="Ø"/>
            </a:pPr>
            <a:r>
              <a:rPr lang="en-US" dirty="0">
                <a:latin typeface="Franklin Gothic Book" panose="020B0503020102020204" pitchFamily="34" charset="0"/>
              </a:rPr>
              <a:t> Is there any condemnation in this letter?</a:t>
            </a:r>
          </a:p>
          <a:p>
            <a:pPr>
              <a:buFont typeface="Wingdings" panose="05000000000000000000" pitchFamily="2" charset="2"/>
              <a:buChar char="Ø"/>
            </a:pPr>
            <a:endParaRPr lang="en-US" dirty="0">
              <a:latin typeface="Franklin Gothic Book" panose="020B0503020102020204" pitchFamily="34" charset="0"/>
            </a:endParaRPr>
          </a:p>
          <a:p>
            <a:pPr>
              <a:buFont typeface="Wingdings" panose="05000000000000000000" pitchFamily="2" charset="2"/>
              <a:buChar char="Ø"/>
            </a:pPr>
            <a:r>
              <a:rPr lang="en-US" dirty="0">
                <a:latin typeface="Franklin Gothic Book" panose="020B0503020102020204" pitchFamily="34" charset="0"/>
              </a:rPr>
              <a:t> Why is “Behold!” such a great word in the Bible?</a:t>
            </a:r>
          </a:p>
          <a:p>
            <a:pPr>
              <a:buFont typeface="Wingdings" panose="05000000000000000000" pitchFamily="2" charset="2"/>
              <a:buChar char="Ø"/>
            </a:pPr>
            <a:endParaRPr lang="en-US" dirty="0">
              <a:latin typeface="Franklin Gothic Book" panose="020B0503020102020204" pitchFamily="34" charset="0"/>
            </a:endParaRPr>
          </a:p>
          <a:p>
            <a:pPr>
              <a:buFont typeface="Wingdings" panose="05000000000000000000" pitchFamily="2" charset="2"/>
              <a:buChar char="Ø"/>
            </a:pPr>
            <a:r>
              <a:rPr lang="en-US" dirty="0">
                <a:latin typeface="Franklin Gothic Book" panose="020B0503020102020204" pitchFamily="34" charset="0"/>
              </a:rPr>
              <a:t> What are the promises given to this church of “little power”?</a:t>
            </a:r>
          </a:p>
        </p:txBody>
      </p:sp>
    </p:spTree>
    <p:extLst>
      <p:ext uri="{BB962C8B-B14F-4D97-AF65-F5344CB8AC3E}">
        <p14:creationId xmlns:p14="http://schemas.microsoft.com/office/powerpoint/2010/main" val="269443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29" name="Straight Connector 28">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5" name="Oval 34">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5" name="Straight Connector 44">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3" name="Straight Connector 52">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F383AC-683D-43CE-9376-F372BBDCEC68}"/>
              </a:ext>
            </a:extLst>
          </p:cNvPr>
          <p:cNvSpPr>
            <a:spLocks noGrp="1"/>
          </p:cNvSpPr>
          <p:nvPr>
            <p:ph type="title"/>
          </p:nvPr>
        </p:nvSpPr>
        <p:spPr>
          <a:xfrm>
            <a:off x="630936" y="495992"/>
            <a:ext cx="4195140" cy="5638831"/>
          </a:xfrm>
          <a:noFill/>
        </p:spPr>
        <p:txBody>
          <a:bodyPr anchor="ctr">
            <a:normAutofit/>
          </a:bodyPr>
          <a:lstStyle/>
          <a:p>
            <a:r>
              <a:rPr lang="en-US" sz="4800">
                <a:latin typeface="Franklin Gothic Book" panose="020B0503020102020204" pitchFamily="34" charset="0"/>
              </a:rPr>
              <a:t>Digging Deeper</a:t>
            </a:r>
          </a:p>
        </p:txBody>
      </p:sp>
      <p:graphicFrame>
        <p:nvGraphicFramePr>
          <p:cNvPr id="20" name="Content Placeholder 2">
            <a:extLst>
              <a:ext uri="{FF2B5EF4-FFF2-40B4-BE49-F238E27FC236}">
                <a16:creationId xmlns:a16="http://schemas.microsoft.com/office/drawing/2014/main" id="{83910923-5615-E69A-8188-B9108D79B9A9}"/>
              </a:ext>
            </a:extLst>
          </p:cNvPr>
          <p:cNvGraphicFramePr>
            <a:graphicFrameLocks noGrp="1"/>
          </p:cNvGraphicFramePr>
          <p:nvPr>
            <p:ph idx="1"/>
            <p:extLst>
              <p:ext uri="{D42A27DB-BD31-4B8C-83A1-F6EECF244321}">
                <p14:modId xmlns:p14="http://schemas.microsoft.com/office/powerpoint/2010/main" val="1090690405"/>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51874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graphicEl>
                                              <a:dgm id="{D2CB750C-3BF2-4D4B-BF8F-E6B10920C56F}"/>
                                            </p:graphicEl>
                                          </p:spTgt>
                                        </p:tgtEl>
                                        <p:attrNameLst>
                                          <p:attrName>style.visibility</p:attrName>
                                        </p:attrNameLst>
                                      </p:cBhvr>
                                      <p:to>
                                        <p:strVal val="visible"/>
                                      </p:to>
                                    </p:set>
                                    <p:animEffect transition="in" filter="fade">
                                      <p:cBhvr>
                                        <p:cTn id="7" dur="500"/>
                                        <p:tgtEl>
                                          <p:spTgt spid="20">
                                            <p:graphicEl>
                                              <a:dgm id="{D2CB750C-3BF2-4D4B-BF8F-E6B10920C5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graphicEl>
                                              <a:dgm id="{DF4B1D47-65F9-47F9-81E7-42CCADBC16DF}"/>
                                            </p:graphicEl>
                                          </p:spTgt>
                                        </p:tgtEl>
                                        <p:attrNameLst>
                                          <p:attrName>style.visibility</p:attrName>
                                        </p:attrNameLst>
                                      </p:cBhvr>
                                      <p:to>
                                        <p:strVal val="visible"/>
                                      </p:to>
                                    </p:set>
                                    <p:animEffect transition="in" filter="fade">
                                      <p:cBhvr>
                                        <p:cTn id="12" dur="500"/>
                                        <p:tgtEl>
                                          <p:spTgt spid="20">
                                            <p:graphicEl>
                                              <a:dgm id="{DF4B1D47-65F9-47F9-81E7-42CCADBC16D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graphicEl>
                                              <a:dgm id="{EFF4C6EB-85D7-4B8F-8E27-73B22AE7C16C}"/>
                                            </p:graphicEl>
                                          </p:spTgt>
                                        </p:tgtEl>
                                        <p:attrNameLst>
                                          <p:attrName>style.visibility</p:attrName>
                                        </p:attrNameLst>
                                      </p:cBhvr>
                                      <p:to>
                                        <p:strVal val="visible"/>
                                      </p:to>
                                    </p:set>
                                    <p:animEffect transition="in" filter="fade">
                                      <p:cBhvr>
                                        <p:cTn id="17" dur="500"/>
                                        <p:tgtEl>
                                          <p:spTgt spid="20">
                                            <p:graphicEl>
                                              <a:dgm id="{EFF4C6EB-85D7-4B8F-8E27-73B22AE7C1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70CDAB-B69E-4588-913E-43227ED4B55F}"/>
              </a:ext>
            </a:extLst>
          </p:cNvPr>
          <p:cNvSpPr>
            <a:spLocks noGrp="1"/>
          </p:cNvSpPr>
          <p:nvPr>
            <p:ph type="title"/>
          </p:nvPr>
        </p:nvSpPr>
        <p:spPr>
          <a:xfrm>
            <a:off x="524741" y="620392"/>
            <a:ext cx="3808268" cy="5504688"/>
          </a:xfrm>
        </p:spPr>
        <p:txBody>
          <a:bodyPr>
            <a:normAutofit/>
          </a:bodyPr>
          <a:lstStyle/>
          <a:p>
            <a:r>
              <a:rPr lang="en-US" sz="6000" b="1" i="1">
                <a:solidFill>
                  <a:schemeClr val="bg1"/>
                </a:solidFill>
                <a:latin typeface="Franklin Gothic Book" panose="020B0503020102020204" pitchFamily="34" charset="0"/>
              </a:rPr>
              <a:t>Moving Forward by Faith!</a:t>
            </a:r>
          </a:p>
        </p:txBody>
      </p:sp>
      <p:graphicFrame>
        <p:nvGraphicFramePr>
          <p:cNvPr id="5" name="Content Placeholder 2">
            <a:extLst>
              <a:ext uri="{FF2B5EF4-FFF2-40B4-BE49-F238E27FC236}">
                <a16:creationId xmlns:a16="http://schemas.microsoft.com/office/drawing/2014/main" id="{ACD12CE3-4CBF-30D2-A6BD-B4D8B41B6F76}"/>
              </a:ext>
            </a:extLst>
          </p:cNvPr>
          <p:cNvGraphicFramePr>
            <a:graphicFrameLocks noGrp="1"/>
          </p:cNvGraphicFramePr>
          <p:nvPr>
            <p:ph idx="1"/>
            <p:extLst>
              <p:ext uri="{D42A27DB-BD31-4B8C-83A1-F6EECF244321}">
                <p14:modId xmlns:p14="http://schemas.microsoft.com/office/powerpoint/2010/main" val="2253100917"/>
              </p:ext>
            </p:extLst>
          </p:nvPr>
        </p:nvGraphicFramePr>
        <p:xfrm>
          <a:off x="5468389" y="188535"/>
          <a:ext cx="6263640" cy="6504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71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FB7AE45-86E1-4924-862D-21DE8100B024}"/>
                                            </p:graphicEl>
                                          </p:spTgt>
                                        </p:tgtEl>
                                        <p:attrNameLst>
                                          <p:attrName>style.visibility</p:attrName>
                                        </p:attrNameLst>
                                      </p:cBhvr>
                                      <p:to>
                                        <p:strVal val="visible"/>
                                      </p:to>
                                    </p:set>
                                    <p:animEffect transition="in" filter="fade">
                                      <p:cBhvr>
                                        <p:cTn id="7" dur="500"/>
                                        <p:tgtEl>
                                          <p:spTgt spid="5">
                                            <p:graphicEl>
                                              <a:dgm id="{3FB7AE45-86E1-4924-862D-21DE8100B02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A3C1C600-F487-4562-9B9A-E36CB05FF776}"/>
                                            </p:graphicEl>
                                          </p:spTgt>
                                        </p:tgtEl>
                                        <p:attrNameLst>
                                          <p:attrName>style.visibility</p:attrName>
                                        </p:attrNameLst>
                                      </p:cBhvr>
                                      <p:to>
                                        <p:strVal val="visible"/>
                                      </p:to>
                                    </p:set>
                                    <p:animEffect transition="in" filter="fade">
                                      <p:cBhvr>
                                        <p:cTn id="12" dur="500"/>
                                        <p:tgtEl>
                                          <p:spTgt spid="5">
                                            <p:graphicEl>
                                              <a:dgm id="{A3C1C600-F487-4562-9B9A-E36CB05FF77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6BC3E91A-6BED-4621-8F13-75250BAF3CA9}"/>
                                            </p:graphicEl>
                                          </p:spTgt>
                                        </p:tgtEl>
                                        <p:attrNameLst>
                                          <p:attrName>style.visibility</p:attrName>
                                        </p:attrNameLst>
                                      </p:cBhvr>
                                      <p:to>
                                        <p:strVal val="visible"/>
                                      </p:to>
                                    </p:set>
                                    <p:animEffect transition="in" filter="fade">
                                      <p:cBhvr>
                                        <p:cTn id="17" dur="500"/>
                                        <p:tgtEl>
                                          <p:spTgt spid="5">
                                            <p:graphicEl>
                                              <a:dgm id="{6BC3E91A-6BED-4621-8F13-75250BAF3C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570</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Book Antiqua</vt:lpstr>
      <vt:lpstr>Calibri</vt:lpstr>
      <vt:lpstr>Calibri Light</vt:lpstr>
      <vt:lpstr>Franklin Gothic Book</vt:lpstr>
      <vt:lpstr>Rockwell</vt:lpstr>
      <vt:lpstr>Wingdings</vt:lpstr>
      <vt:lpstr>Office Theme</vt:lpstr>
      <vt:lpstr>Letters to the 7 Churches</vt:lpstr>
      <vt:lpstr>What do we know about Philadelphia?</vt:lpstr>
      <vt:lpstr>What do we know about Philadelphia?</vt:lpstr>
      <vt:lpstr>Letter to the Church in Philadelphia</vt:lpstr>
      <vt:lpstr>To the Church in Philadelphia</vt:lpstr>
      <vt:lpstr>Gold on the Surface</vt:lpstr>
      <vt:lpstr>Digging Deeper</vt:lpstr>
      <vt:lpstr>Moving Forward by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Letters to the 7 Churches</dc:title>
  <dc:creator>David Milligan</dc:creator>
  <cp:lastModifiedBy>David Milligan</cp:lastModifiedBy>
  <cp:revision>1</cp:revision>
  <dcterms:created xsi:type="dcterms:W3CDTF">2022-04-05T13:21:13Z</dcterms:created>
  <dcterms:modified xsi:type="dcterms:W3CDTF">2022-04-05T15:32:56Z</dcterms:modified>
</cp:coreProperties>
</file>